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7"/>
  </p:notesMasterIdLst>
  <p:sldIdLst>
    <p:sldId id="260" r:id="rId2"/>
    <p:sldId id="258" r:id="rId3"/>
    <p:sldId id="259" r:id="rId4"/>
    <p:sldId id="261" r:id="rId5"/>
    <p:sldId id="262" r:id="rId6"/>
  </p:sldIdLst>
  <p:sldSz cx="7199313" cy="8999538"/>
  <p:notesSz cx="6858000" cy="9144000"/>
  <p:embeddedFontLst>
    <p:embeddedFont>
      <p:font typeface="Allerta Stencil" pitchFamily="2" charset="0"/>
      <p:regular r:id="rId8"/>
    </p:embeddedFont>
    <p:embeddedFont>
      <p:font typeface="Cinzel" pitchFamily="2" charset="0"/>
      <p:regular r:id="rId9"/>
      <p:bold r:id="rId10"/>
    </p:embeddedFont>
  </p:embeddedFontLst>
  <p:defaultTextStyle>
    <a:defPPr>
      <a:defRPr lang="en-US"/>
    </a:defPPr>
    <a:lvl1pPr marL="0" algn="l" defTabSz="621996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1pPr>
    <a:lvl2pPr marL="310998" algn="l" defTabSz="621996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2pPr>
    <a:lvl3pPr marL="621996" algn="l" defTabSz="621996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3pPr>
    <a:lvl4pPr marL="932994" algn="l" defTabSz="621996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4pPr>
    <a:lvl5pPr marL="1243993" algn="l" defTabSz="621996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5pPr>
    <a:lvl6pPr marL="1554990" algn="l" defTabSz="621996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6pPr>
    <a:lvl7pPr marL="1865988" algn="l" defTabSz="621996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7pPr>
    <a:lvl8pPr marL="2176987" algn="l" defTabSz="621996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8pPr>
    <a:lvl9pPr marL="2487984" algn="l" defTabSz="621996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60" userDrawn="1">
          <p15:clr>
            <a:srgbClr val="A4A3A4"/>
          </p15:clr>
        </p15:guide>
        <p15:guide id="2" pos="217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2777"/>
    <a:srgbClr val="333399"/>
    <a:srgbClr val="666699"/>
    <a:srgbClr val="575783"/>
    <a:srgbClr val="6600CC"/>
    <a:srgbClr val="606BA0"/>
    <a:srgbClr val="949BBE"/>
    <a:srgbClr val="A9AFCB"/>
    <a:srgbClr val="F2EFF6"/>
    <a:srgbClr val="0C15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77" autoAdjust="0"/>
    <p:restoredTop sz="94622" autoAdjust="0"/>
  </p:normalViewPr>
  <p:slideViewPr>
    <p:cSldViewPr>
      <p:cViewPr varScale="1">
        <p:scale>
          <a:sx n="63" d="100"/>
          <a:sy n="63" d="100"/>
        </p:scale>
        <p:origin x="2726" y="67"/>
      </p:cViewPr>
      <p:guideLst>
        <p:guide orient="horz" pos="1360"/>
        <p:guide pos="217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5062FA-9FBC-4F25-A177-136F39107848}" type="datetimeFigureOut">
              <a:rPr lang="en-IN" smtClean="0"/>
              <a:t>30-01-2024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5513" y="1143000"/>
            <a:ext cx="24669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77929A-79EC-4E3B-BF6A-5FFC08992DE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688098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97189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1pPr>
    <a:lvl2pPr marL="548594" algn="l" defTabSz="1097189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2pPr>
    <a:lvl3pPr marL="1097189" algn="l" defTabSz="1097189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3pPr>
    <a:lvl4pPr marL="1645783" algn="l" defTabSz="1097189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4pPr>
    <a:lvl5pPr marL="2194377" algn="l" defTabSz="1097189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5pPr>
    <a:lvl6pPr marL="2742971" algn="l" defTabSz="1097189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6pPr>
    <a:lvl7pPr marL="3291566" algn="l" defTabSz="1097189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7pPr>
    <a:lvl8pPr marL="3840160" algn="l" defTabSz="1097189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8pPr>
    <a:lvl9pPr marL="4388754" algn="l" defTabSz="1097189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95513" y="1143000"/>
            <a:ext cx="246697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FONTS: </a:t>
            </a:r>
            <a:r>
              <a:rPr lang="en-IN" dirty="0" err="1"/>
              <a:t>Cinzel</a:t>
            </a:r>
            <a:r>
              <a:rPr lang="en-IN" dirty="0"/>
              <a:t>, </a:t>
            </a:r>
            <a:r>
              <a:rPr lang="en-IN" dirty="0" err="1"/>
              <a:t>Allerta</a:t>
            </a:r>
            <a:r>
              <a:rPr lang="en-IN" dirty="0"/>
              <a:t> Stencil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77929A-79EC-4E3B-BF6A-5FFC08992DE9}" type="slidenum">
              <a:rPr lang="en-IN" smtClean="0"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34044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95513" y="1143000"/>
            <a:ext cx="246697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77929A-79EC-4E3B-BF6A-5FFC08992DE9}" type="slidenum">
              <a:rPr lang="en-IN" smtClean="0"/>
              <a:t>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52920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8352" y="1341931"/>
            <a:ext cx="5874640" cy="92595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36701" y="2447875"/>
            <a:ext cx="4837939" cy="110394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87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759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63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1519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4399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7278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0158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3038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10722" y="172992"/>
            <a:ext cx="1555052" cy="368581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567" y="172992"/>
            <a:ext cx="4549966" cy="368581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948" y="2775858"/>
            <a:ext cx="5874640" cy="857956"/>
          </a:xfrm>
        </p:spPr>
        <p:txBody>
          <a:bodyPr anchor="t"/>
          <a:lstStyle>
            <a:lvl1pPr algn="l">
              <a:defRPr sz="252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5948" y="1830908"/>
            <a:ext cx="5874640" cy="944951"/>
          </a:xfrm>
        </p:spPr>
        <p:txBody>
          <a:bodyPr anchor="b"/>
          <a:lstStyle>
            <a:lvl1pPr marL="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1pPr>
            <a:lvl2pPr marL="287983" indent="0">
              <a:buNone/>
              <a:defRPr sz="1133">
                <a:solidFill>
                  <a:schemeClr val="tx1">
                    <a:tint val="75000"/>
                  </a:schemeClr>
                </a:solidFill>
              </a:defRPr>
            </a:lvl2pPr>
            <a:lvl3pPr marL="575964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3pPr>
            <a:lvl4pPr marL="863947" indent="0">
              <a:buNone/>
              <a:defRPr sz="882">
                <a:solidFill>
                  <a:schemeClr val="tx1">
                    <a:tint val="75000"/>
                  </a:schemeClr>
                </a:solidFill>
              </a:defRPr>
            </a:lvl4pPr>
            <a:lvl5pPr marL="1151930" indent="0">
              <a:buNone/>
              <a:defRPr sz="882">
                <a:solidFill>
                  <a:schemeClr val="tx1">
                    <a:tint val="75000"/>
                  </a:schemeClr>
                </a:solidFill>
              </a:defRPr>
            </a:lvl5pPr>
            <a:lvl6pPr marL="1439911" indent="0">
              <a:buNone/>
              <a:defRPr sz="882">
                <a:solidFill>
                  <a:schemeClr val="tx1">
                    <a:tint val="75000"/>
                  </a:schemeClr>
                </a:solidFill>
              </a:defRPr>
            </a:lvl6pPr>
            <a:lvl7pPr marL="1727894" indent="0">
              <a:buNone/>
              <a:defRPr sz="882">
                <a:solidFill>
                  <a:schemeClr val="tx1">
                    <a:tint val="75000"/>
                  </a:schemeClr>
                </a:solidFill>
              </a:defRPr>
            </a:lvl7pPr>
            <a:lvl8pPr marL="2015877" indent="0">
              <a:buNone/>
              <a:defRPr sz="882">
                <a:solidFill>
                  <a:schemeClr val="tx1">
                    <a:tint val="75000"/>
                  </a:schemeClr>
                </a:solidFill>
              </a:defRPr>
            </a:lvl8pPr>
            <a:lvl9pPr marL="2303858" indent="0">
              <a:buNone/>
              <a:defRPr sz="88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5568" y="1007949"/>
            <a:ext cx="3052508" cy="2850854"/>
          </a:xfrm>
        </p:spPr>
        <p:txBody>
          <a:bodyPr/>
          <a:lstStyle>
            <a:lvl1pPr>
              <a:defRPr sz="1763"/>
            </a:lvl1pPr>
            <a:lvl2pPr>
              <a:defRPr sz="1512"/>
            </a:lvl2pPr>
            <a:lvl3pPr>
              <a:defRPr sz="1260"/>
            </a:lvl3pPr>
            <a:lvl4pPr>
              <a:defRPr sz="1133"/>
            </a:lvl4pPr>
            <a:lvl5pPr>
              <a:defRPr sz="1133"/>
            </a:lvl5pPr>
            <a:lvl6pPr>
              <a:defRPr sz="1133"/>
            </a:lvl6pPr>
            <a:lvl7pPr>
              <a:defRPr sz="1133"/>
            </a:lvl7pPr>
            <a:lvl8pPr>
              <a:defRPr sz="1133"/>
            </a:lvl8pPr>
            <a:lvl9pPr>
              <a:defRPr sz="1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13264" y="1007949"/>
            <a:ext cx="3052508" cy="2850854"/>
          </a:xfrm>
        </p:spPr>
        <p:txBody>
          <a:bodyPr/>
          <a:lstStyle>
            <a:lvl1pPr>
              <a:defRPr sz="1763"/>
            </a:lvl1pPr>
            <a:lvl2pPr>
              <a:defRPr sz="1512"/>
            </a:lvl2pPr>
            <a:lvl3pPr>
              <a:defRPr sz="1260"/>
            </a:lvl3pPr>
            <a:lvl4pPr>
              <a:defRPr sz="1133"/>
            </a:lvl4pPr>
            <a:lvl5pPr>
              <a:defRPr sz="1133"/>
            </a:lvl5pPr>
            <a:lvl6pPr>
              <a:defRPr sz="1133"/>
            </a:lvl6pPr>
            <a:lvl7pPr>
              <a:defRPr sz="1133"/>
            </a:lvl7pPr>
            <a:lvl8pPr>
              <a:defRPr sz="1133"/>
            </a:lvl8pPr>
            <a:lvl9pPr>
              <a:defRPr sz="1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567" y="966950"/>
            <a:ext cx="3053710" cy="402979"/>
          </a:xfrm>
        </p:spPr>
        <p:txBody>
          <a:bodyPr anchor="b"/>
          <a:lstStyle>
            <a:lvl1pPr marL="0" indent="0">
              <a:buNone/>
              <a:defRPr sz="1512" b="1"/>
            </a:lvl1pPr>
            <a:lvl2pPr marL="287983" indent="0">
              <a:buNone/>
              <a:defRPr sz="1260" b="1"/>
            </a:lvl2pPr>
            <a:lvl3pPr marL="575964" indent="0">
              <a:buNone/>
              <a:defRPr sz="1133" b="1"/>
            </a:lvl3pPr>
            <a:lvl4pPr marL="863947" indent="0">
              <a:buNone/>
              <a:defRPr sz="1008" b="1"/>
            </a:lvl4pPr>
            <a:lvl5pPr marL="1151930" indent="0">
              <a:buNone/>
              <a:defRPr sz="1008" b="1"/>
            </a:lvl5pPr>
            <a:lvl6pPr marL="1439911" indent="0">
              <a:buNone/>
              <a:defRPr sz="1008" b="1"/>
            </a:lvl6pPr>
            <a:lvl7pPr marL="1727894" indent="0">
              <a:buNone/>
              <a:defRPr sz="1008" b="1"/>
            </a:lvl7pPr>
            <a:lvl8pPr marL="2015877" indent="0">
              <a:buNone/>
              <a:defRPr sz="1008" b="1"/>
            </a:lvl8pPr>
            <a:lvl9pPr marL="2303858" indent="0">
              <a:buNone/>
              <a:defRPr sz="100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5567" y="1369931"/>
            <a:ext cx="3053710" cy="2488872"/>
          </a:xfrm>
        </p:spPr>
        <p:txBody>
          <a:bodyPr/>
          <a:lstStyle>
            <a:lvl1pPr>
              <a:defRPr sz="1512"/>
            </a:lvl1pPr>
            <a:lvl2pPr>
              <a:defRPr sz="1260"/>
            </a:lvl2pPr>
            <a:lvl3pPr>
              <a:defRPr sz="1133"/>
            </a:lvl3pPr>
            <a:lvl4pPr>
              <a:defRPr sz="1008"/>
            </a:lvl4pPr>
            <a:lvl5pPr>
              <a:defRPr sz="1008"/>
            </a:lvl5pPr>
            <a:lvl6pPr>
              <a:defRPr sz="1008"/>
            </a:lvl6pPr>
            <a:lvl7pPr>
              <a:defRPr sz="1008"/>
            </a:lvl7pPr>
            <a:lvl8pPr>
              <a:defRPr sz="1008"/>
            </a:lvl8pPr>
            <a:lvl9pPr>
              <a:defRPr sz="100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510866" y="966950"/>
            <a:ext cx="3054908" cy="402979"/>
          </a:xfrm>
        </p:spPr>
        <p:txBody>
          <a:bodyPr anchor="b"/>
          <a:lstStyle>
            <a:lvl1pPr marL="0" indent="0">
              <a:buNone/>
              <a:defRPr sz="1512" b="1"/>
            </a:lvl1pPr>
            <a:lvl2pPr marL="287983" indent="0">
              <a:buNone/>
              <a:defRPr sz="1260" b="1"/>
            </a:lvl2pPr>
            <a:lvl3pPr marL="575964" indent="0">
              <a:buNone/>
              <a:defRPr sz="1133" b="1"/>
            </a:lvl3pPr>
            <a:lvl4pPr marL="863947" indent="0">
              <a:buNone/>
              <a:defRPr sz="1008" b="1"/>
            </a:lvl4pPr>
            <a:lvl5pPr marL="1151930" indent="0">
              <a:buNone/>
              <a:defRPr sz="1008" b="1"/>
            </a:lvl5pPr>
            <a:lvl6pPr marL="1439911" indent="0">
              <a:buNone/>
              <a:defRPr sz="1008" b="1"/>
            </a:lvl6pPr>
            <a:lvl7pPr marL="1727894" indent="0">
              <a:buNone/>
              <a:defRPr sz="1008" b="1"/>
            </a:lvl7pPr>
            <a:lvl8pPr marL="2015877" indent="0">
              <a:buNone/>
              <a:defRPr sz="1008" b="1"/>
            </a:lvl8pPr>
            <a:lvl9pPr marL="2303858" indent="0">
              <a:buNone/>
              <a:defRPr sz="100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510866" y="1369931"/>
            <a:ext cx="3054908" cy="2488872"/>
          </a:xfrm>
        </p:spPr>
        <p:txBody>
          <a:bodyPr/>
          <a:lstStyle>
            <a:lvl1pPr>
              <a:defRPr sz="1512"/>
            </a:lvl1pPr>
            <a:lvl2pPr>
              <a:defRPr sz="1260"/>
            </a:lvl2pPr>
            <a:lvl3pPr>
              <a:defRPr sz="1133"/>
            </a:lvl3pPr>
            <a:lvl4pPr>
              <a:defRPr sz="1008"/>
            </a:lvl4pPr>
            <a:lvl5pPr>
              <a:defRPr sz="1008"/>
            </a:lvl5pPr>
            <a:lvl6pPr>
              <a:defRPr sz="1008"/>
            </a:lvl6pPr>
            <a:lvl7pPr>
              <a:defRPr sz="1008"/>
            </a:lvl7pPr>
            <a:lvl8pPr>
              <a:defRPr sz="1008"/>
            </a:lvl8pPr>
            <a:lvl9pPr>
              <a:defRPr sz="100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568" y="171992"/>
            <a:ext cx="2273783" cy="731962"/>
          </a:xfrm>
        </p:spPr>
        <p:txBody>
          <a:bodyPr anchor="b"/>
          <a:lstStyle>
            <a:lvl1pPr algn="l">
              <a:defRPr sz="126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2142" y="171992"/>
            <a:ext cx="3863631" cy="3686811"/>
          </a:xfrm>
        </p:spPr>
        <p:txBody>
          <a:bodyPr/>
          <a:lstStyle>
            <a:lvl1pPr>
              <a:defRPr sz="2016"/>
            </a:lvl1pPr>
            <a:lvl2pPr>
              <a:defRPr sz="1763"/>
            </a:lvl2pPr>
            <a:lvl3pPr>
              <a:defRPr sz="1512"/>
            </a:lvl3pPr>
            <a:lvl4pPr>
              <a:defRPr sz="1260"/>
            </a:lvl4pPr>
            <a:lvl5pPr>
              <a:defRPr sz="1260"/>
            </a:lvl5pPr>
            <a:lvl6pPr>
              <a:defRPr sz="1260"/>
            </a:lvl6pPr>
            <a:lvl7pPr>
              <a:defRPr sz="1260"/>
            </a:lvl7pPr>
            <a:lvl8pPr>
              <a:defRPr sz="1260"/>
            </a:lvl8pPr>
            <a:lvl9pPr>
              <a:defRPr sz="126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5568" y="903955"/>
            <a:ext cx="2273783" cy="2954848"/>
          </a:xfrm>
        </p:spPr>
        <p:txBody>
          <a:bodyPr/>
          <a:lstStyle>
            <a:lvl1pPr marL="0" indent="0">
              <a:buNone/>
              <a:defRPr sz="882"/>
            </a:lvl1pPr>
            <a:lvl2pPr marL="287983" indent="0">
              <a:buNone/>
              <a:defRPr sz="756"/>
            </a:lvl2pPr>
            <a:lvl3pPr marL="575964" indent="0">
              <a:buNone/>
              <a:defRPr sz="630"/>
            </a:lvl3pPr>
            <a:lvl4pPr marL="863947" indent="0">
              <a:buNone/>
              <a:defRPr sz="567"/>
            </a:lvl4pPr>
            <a:lvl5pPr marL="1151930" indent="0">
              <a:buNone/>
              <a:defRPr sz="567"/>
            </a:lvl5pPr>
            <a:lvl6pPr marL="1439911" indent="0">
              <a:buNone/>
              <a:defRPr sz="567"/>
            </a:lvl6pPr>
            <a:lvl7pPr marL="1727894" indent="0">
              <a:buNone/>
              <a:defRPr sz="567"/>
            </a:lvl7pPr>
            <a:lvl8pPr marL="2015877" indent="0">
              <a:buNone/>
              <a:defRPr sz="567"/>
            </a:lvl8pPr>
            <a:lvl9pPr marL="2303858" indent="0">
              <a:buNone/>
              <a:defRPr sz="5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4671" y="3023846"/>
            <a:ext cx="4146805" cy="356981"/>
          </a:xfrm>
        </p:spPr>
        <p:txBody>
          <a:bodyPr anchor="b"/>
          <a:lstStyle>
            <a:lvl1pPr algn="l">
              <a:defRPr sz="126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54671" y="385981"/>
            <a:ext cx="4146805" cy="2591866"/>
          </a:xfrm>
        </p:spPr>
        <p:txBody>
          <a:bodyPr/>
          <a:lstStyle>
            <a:lvl1pPr marL="0" indent="0">
              <a:buNone/>
              <a:defRPr sz="2016"/>
            </a:lvl1pPr>
            <a:lvl2pPr marL="287983" indent="0">
              <a:buNone/>
              <a:defRPr sz="1763"/>
            </a:lvl2pPr>
            <a:lvl3pPr marL="575964" indent="0">
              <a:buNone/>
              <a:defRPr sz="1512"/>
            </a:lvl3pPr>
            <a:lvl4pPr marL="863947" indent="0">
              <a:buNone/>
              <a:defRPr sz="1260"/>
            </a:lvl4pPr>
            <a:lvl5pPr marL="1151930" indent="0">
              <a:buNone/>
              <a:defRPr sz="1260"/>
            </a:lvl5pPr>
            <a:lvl6pPr marL="1439911" indent="0">
              <a:buNone/>
              <a:defRPr sz="1260"/>
            </a:lvl6pPr>
            <a:lvl7pPr marL="1727894" indent="0">
              <a:buNone/>
              <a:defRPr sz="1260"/>
            </a:lvl7pPr>
            <a:lvl8pPr marL="2015877" indent="0">
              <a:buNone/>
              <a:defRPr sz="1260"/>
            </a:lvl8pPr>
            <a:lvl9pPr marL="2303858" indent="0">
              <a:buNone/>
              <a:defRPr sz="126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54671" y="3380827"/>
            <a:ext cx="4146805" cy="506973"/>
          </a:xfrm>
        </p:spPr>
        <p:txBody>
          <a:bodyPr/>
          <a:lstStyle>
            <a:lvl1pPr marL="0" indent="0">
              <a:buNone/>
              <a:defRPr sz="882"/>
            </a:lvl1pPr>
            <a:lvl2pPr marL="287983" indent="0">
              <a:buNone/>
              <a:defRPr sz="756"/>
            </a:lvl2pPr>
            <a:lvl3pPr marL="575964" indent="0">
              <a:buNone/>
              <a:defRPr sz="630"/>
            </a:lvl3pPr>
            <a:lvl4pPr marL="863947" indent="0">
              <a:buNone/>
              <a:defRPr sz="567"/>
            </a:lvl4pPr>
            <a:lvl5pPr marL="1151930" indent="0">
              <a:buNone/>
              <a:defRPr sz="567"/>
            </a:lvl5pPr>
            <a:lvl6pPr marL="1439911" indent="0">
              <a:buNone/>
              <a:defRPr sz="567"/>
            </a:lvl6pPr>
            <a:lvl7pPr marL="1727894" indent="0">
              <a:buNone/>
              <a:defRPr sz="567"/>
            </a:lvl7pPr>
            <a:lvl8pPr marL="2015877" indent="0">
              <a:buNone/>
              <a:defRPr sz="567"/>
            </a:lvl8pPr>
            <a:lvl9pPr marL="2303858" indent="0">
              <a:buNone/>
              <a:defRPr sz="5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5569" y="172991"/>
            <a:ext cx="6220206" cy="7199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569" y="1007949"/>
            <a:ext cx="6220206" cy="28508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5568" y="4003796"/>
            <a:ext cx="1612646" cy="2299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61376" y="4003796"/>
            <a:ext cx="2188591" cy="2299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53129" y="4003796"/>
            <a:ext cx="1612646" cy="2299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75964" rtl="0" eaLnBrk="1" latinLnBrk="0" hangingPunct="1">
        <a:spcBef>
          <a:spcPct val="0"/>
        </a:spcBef>
        <a:buNone/>
        <a:defRPr sz="277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5987" indent="-215987" algn="l" defTabSz="575964" rtl="0" eaLnBrk="1" latinLnBrk="0" hangingPunct="1">
        <a:spcBef>
          <a:spcPct val="20000"/>
        </a:spcBef>
        <a:buFont typeface="Arial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1pPr>
      <a:lvl2pPr marL="467971" indent="-179989" algn="l" defTabSz="575964" rtl="0" eaLnBrk="1" latinLnBrk="0" hangingPunct="1">
        <a:spcBef>
          <a:spcPct val="20000"/>
        </a:spcBef>
        <a:buFont typeface="Arial" pitchFamily="34" charset="0"/>
        <a:buChar char="–"/>
        <a:defRPr sz="1763" kern="1200">
          <a:solidFill>
            <a:schemeClr val="tx1"/>
          </a:solidFill>
          <a:latin typeface="+mn-lt"/>
          <a:ea typeface="+mn-ea"/>
          <a:cs typeface="+mn-cs"/>
        </a:defRPr>
      </a:lvl2pPr>
      <a:lvl3pPr marL="719956" indent="-143991" algn="l" defTabSz="575964" rtl="0" eaLnBrk="1" latinLnBrk="0" hangingPunct="1">
        <a:spcBef>
          <a:spcPct val="20000"/>
        </a:spcBef>
        <a:buFont typeface="Arial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007938" indent="-143991" algn="l" defTabSz="575964" rtl="0" eaLnBrk="1" latinLnBrk="0" hangingPunct="1">
        <a:spcBef>
          <a:spcPct val="20000"/>
        </a:spcBef>
        <a:buFont typeface="Arial" pitchFamily="34" charset="0"/>
        <a:buChar char="–"/>
        <a:defRPr sz="126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20" indent="-143991" algn="l" defTabSz="575964" rtl="0" eaLnBrk="1" latinLnBrk="0" hangingPunct="1">
        <a:spcBef>
          <a:spcPct val="20000"/>
        </a:spcBef>
        <a:buFont typeface="Arial" pitchFamily="34" charset="0"/>
        <a:buChar char="»"/>
        <a:defRPr sz="1260" kern="1200">
          <a:solidFill>
            <a:schemeClr val="tx1"/>
          </a:solidFill>
          <a:latin typeface="+mn-lt"/>
          <a:ea typeface="+mn-ea"/>
          <a:cs typeface="+mn-cs"/>
        </a:defRPr>
      </a:lvl5pPr>
      <a:lvl6pPr marL="1583903" indent="-143991" algn="l" defTabSz="575964" rtl="0" eaLnBrk="1" latinLnBrk="0" hangingPunct="1">
        <a:spcBef>
          <a:spcPct val="20000"/>
        </a:spcBef>
        <a:buFont typeface="Arial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6pPr>
      <a:lvl7pPr marL="1871885" indent="-143991" algn="l" defTabSz="575964" rtl="0" eaLnBrk="1" latinLnBrk="0" hangingPunct="1">
        <a:spcBef>
          <a:spcPct val="20000"/>
        </a:spcBef>
        <a:buFont typeface="Arial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7pPr>
      <a:lvl8pPr marL="2159867" indent="-143991" algn="l" defTabSz="575964" rtl="0" eaLnBrk="1" latinLnBrk="0" hangingPunct="1">
        <a:spcBef>
          <a:spcPct val="20000"/>
        </a:spcBef>
        <a:buFont typeface="Arial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8pPr>
      <a:lvl9pPr marL="2447850" indent="-143991" algn="l" defTabSz="575964" rtl="0" eaLnBrk="1" latinLnBrk="0" hangingPunct="1">
        <a:spcBef>
          <a:spcPct val="20000"/>
        </a:spcBef>
        <a:buFont typeface="Arial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75964" rtl="0" eaLnBrk="1" latinLnBrk="0" hangingPunct="1">
        <a:defRPr sz="1133" kern="1200">
          <a:solidFill>
            <a:schemeClr val="tx1"/>
          </a:solidFill>
          <a:latin typeface="+mn-lt"/>
          <a:ea typeface="+mn-ea"/>
          <a:cs typeface="+mn-cs"/>
        </a:defRPr>
      </a:lvl1pPr>
      <a:lvl2pPr marL="287983" algn="l" defTabSz="575964" rtl="0" eaLnBrk="1" latinLnBrk="0" hangingPunct="1">
        <a:defRPr sz="1133" kern="1200">
          <a:solidFill>
            <a:schemeClr val="tx1"/>
          </a:solidFill>
          <a:latin typeface="+mn-lt"/>
          <a:ea typeface="+mn-ea"/>
          <a:cs typeface="+mn-cs"/>
        </a:defRPr>
      </a:lvl2pPr>
      <a:lvl3pPr marL="575964" algn="l" defTabSz="575964" rtl="0" eaLnBrk="1" latinLnBrk="0" hangingPunct="1">
        <a:defRPr sz="1133" kern="1200">
          <a:solidFill>
            <a:schemeClr val="tx1"/>
          </a:solidFill>
          <a:latin typeface="+mn-lt"/>
          <a:ea typeface="+mn-ea"/>
          <a:cs typeface="+mn-cs"/>
        </a:defRPr>
      </a:lvl3pPr>
      <a:lvl4pPr marL="863947" algn="l" defTabSz="575964" rtl="0" eaLnBrk="1" latinLnBrk="0" hangingPunct="1">
        <a:defRPr sz="1133" kern="1200">
          <a:solidFill>
            <a:schemeClr val="tx1"/>
          </a:solidFill>
          <a:latin typeface="+mn-lt"/>
          <a:ea typeface="+mn-ea"/>
          <a:cs typeface="+mn-cs"/>
        </a:defRPr>
      </a:lvl4pPr>
      <a:lvl5pPr marL="1151930" algn="l" defTabSz="575964" rtl="0" eaLnBrk="1" latinLnBrk="0" hangingPunct="1">
        <a:defRPr sz="1133" kern="1200">
          <a:solidFill>
            <a:schemeClr val="tx1"/>
          </a:solidFill>
          <a:latin typeface="+mn-lt"/>
          <a:ea typeface="+mn-ea"/>
          <a:cs typeface="+mn-cs"/>
        </a:defRPr>
      </a:lvl5pPr>
      <a:lvl6pPr marL="1439911" algn="l" defTabSz="575964" rtl="0" eaLnBrk="1" latinLnBrk="0" hangingPunct="1">
        <a:defRPr sz="1133" kern="1200">
          <a:solidFill>
            <a:schemeClr val="tx1"/>
          </a:solidFill>
          <a:latin typeface="+mn-lt"/>
          <a:ea typeface="+mn-ea"/>
          <a:cs typeface="+mn-cs"/>
        </a:defRPr>
      </a:lvl6pPr>
      <a:lvl7pPr marL="1727894" algn="l" defTabSz="575964" rtl="0" eaLnBrk="1" latinLnBrk="0" hangingPunct="1">
        <a:defRPr sz="1133" kern="1200">
          <a:solidFill>
            <a:schemeClr val="tx1"/>
          </a:solidFill>
          <a:latin typeface="+mn-lt"/>
          <a:ea typeface="+mn-ea"/>
          <a:cs typeface="+mn-cs"/>
        </a:defRPr>
      </a:lvl7pPr>
      <a:lvl8pPr marL="2015877" algn="l" defTabSz="575964" rtl="0" eaLnBrk="1" latinLnBrk="0" hangingPunct="1">
        <a:defRPr sz="1133" kern="1200">
          <a:solidFill>
            <a:schemeClr val="tx1"/>
          </a:solidFill>
          <a:latin typeface="+mn-lt"/>
          <a:ea typeface="+mn-ea"/>
          <a:cs typeface="+mn-cs"/>
        </a:defRPr>
      </a:lvl8pPr>
      <a:lvl9pPr marL="2303858" algn="l" defTabSz="575964" rtl="0" eaLnBrk="1" latinLnBrk="0" hangingPunct="1">
        <a:defRPr sz="11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 2">
            <a:extLst>
              <a:ext uri="{FF2B5EF4-FFF2-40B4-BE49-F238E27FC236}">
                <a16:creationId xmlns:a16="http://schemas.microsoft.com/office/drawing/2014/main" id="{4E38AC84-0DE2-5A7F-9958-5F77772B19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59236" y="2160043"/>
            <a:ext cx="4680092" cy="4680092"/>
          </a:xfrm>
          <a:prstGeom prst="rect">
            <a:avLst/>
          </a:prstGeom>
        </p:spPr>
      </p:pic>
      <p:pic>
        <p:nvPicPr>
          <p:cNvPr id="12" name="PIC 1">
            <a:extLst>
              <a:ext uri="{FF2B5EF4-FFF2-40B4-BE49-F238E27FC236}">
                <a16:creationId xmlns:a16="http://schemas.microsoft.com/office/drawing/2014/main" id="{F79C3BF2-7532-F2AA-B248-A7AD1AFE66D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58192" y="2158305"/>
            <a:ext cx="4680092" cy="4680092"/>
          </a:xfrm>
          <a:prstGeom prst="rect">
            <a:avLst/>
          </a:prstGeom>
        </p:spPr>
      </p:pic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19A2C6E-85B3-94A3-AE78-25EDAC7D1B70}"/>
              </a:ext>
            </a:extLst>
          </p:cNvPr>
          <p:cNvSpPr/>
          <p:nvPr/>
        </p:nvSpPr>
        <p:spPr>
          <a:xfrm>
            <a:off x="0" y="0"/>
            <a:ext cx="7199313" cy="8999539"/>
          </a:xfrm>
          <a:custGeom>
            <a:avLst/>
            <a:gdLst>
              <a:gd name="connsiteX0" fmla="*/ 3599658 w 7199313"/>
              <a:gd name="connsiteY0" fmla="*/ 2160044 h 8999539"/>
              <a:gd name="connsiteX1" fmla="*/ 1259618 w 7199313"/>
              <a:gd name="connsiteY1" fmla="*/ 4500560 h 8999539"/>
              <a:gd name="connsiteX2" fmla="*/ 3599658 w 7199313"/>
              <a:gd name="connsiteY2" fmla="*/ 6841019 h 8999539"/>
              <a:gd name="connsiteX3" fmla="*/ 5939696 w 7199313"/>
              <a:gd name="connsiteY3" fmla="*/ 4500560 h 8999539"/>
              <a:gd name="connsiteX4" fmla="*/ 3599658 w 7199313"/>
              <a:gd name="connsiteY4" fmla="*/ 2160044 h 8999539"/>
              <a:gd name="connsiteX5" fmla="*/ 6342856 w 7199313"/>
              <a:gd name="connsiteY5" fmla="*/ 0 h 8999539"/>
              <a:gd name="connsiteX6" fmla="*/ 7199313 w 7199313"/>
              <a:gd name="connsiteY6" fmla="*/ 0 h 8999539"/>
              <a:gd name="connsiteX7" fmla="*/ 7199313 w 7199313"/>
              <a:gd name="connsiteY7" fmla="*/ 8999539 h 8999539"/>
              <a:gd name="connsiteX8" fmla="*/ 6599503 w 7199313"/>
              <a:gd name="connsiteY8" fmla="*/ 8999539 h 8999539"/>
              <a:gd name="connsiteX9" fmla="*/ 6342856 w 7199313"/>
              <a:gd name="connsiteY9" fmla="*/ 8999539 h 8999539"/>
              <a:gd name="connsiteX10" fmla="*/ 856457 w 7199313"/>
              <a:gd name="connsiteY10" fmla="*/ 8999539 h 8999539"/>
              <a:gd name="connsiteX11" fmla="*/ 599811 w 7199313"/>
              <a:gd name="connsiteY11" fmla="*/ 8999539 h 8999539"/>
              <a:gd name="connsiteX12" fmla="*/ 0 w 7199313"/>
              <a:gd name="connsiteY12" fmla="*/ 8999539 h 8999539"/>
              <a:gd name="connsiteX13" fmla="*/ 0 w 7199313"/>
              <a:gd name="connsiteY13" fmla="*/ 0 h 8999539"/>
              <a:gd name="connsiteX14" fmla="*/ 856457 w 7199313"/>
              <a:gd name="connsiteY14" fmla="*/ 0 h 8999539"/>
              <a:gd name="connsiteX15" fmla="*/ 856457 w 7199313"/>
              <a:gd name="connsiteY15" fmla="*/ 1 h 8999539"/>
              <a:gd name="connsiteX16" fmla="*/ 6342856 w 7199313"/>
              <a:gd name="connsiteY16" fmla="*/ 1 h 8999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199313" h="8999539">
                <a:moveTo>
                  <a:pt x="3599658" y="2160044"/>
                </a:moveTo>
                <a:cubicBezTo>
                  <a:pt x="2307291" y="2160044"/>
                  <a:pt x="1259618" y="3207931"/>
                  <a:pt x="1259618" y="4500560"/>
                </a:cubicBezTo>
                <a:cubicBezTo>
                  <a:pt x="1259618" y="5793123"/>
                  <a:pt x="2307291" y="6841019"/>
                  <a:pt x="3599658" y="6841019"/>
                </a:cubicBezTo>
                <a:cubicBezTo>
                  <a:pt x="4892004" y="6841019"/>
                  <a:pt x="5939696" y="5793123"/>
                  <a:pt x="5939696" y="4500560"/>
                </a:cubicBezTo>
                <a:cubicBezTo>
                  <a:pt x="5939696" y="3207931"/>
                  <a:pt x="4892023" y="2160044"/>
                  <a:pt x="3599658" y="2160044"/>
                </a:cubicBezTo>
                <a:close/>
                <a:moveTo>
                  <a:pt x="6342856" y="0"/>
                </a:moveTo>
                <a:lnTo>
                  <a:pt x="7199313" y="0"/>
                </a:lnTo>
                <a:lnTo>
                  <a:pt x="7199313" y="8999539"/>
                </a:lnTo>
                <a:lnTo>
                  <a:pt x="6599503" y="8999539"/>
                </a:lnTo>
                <a:lnTo>
                  <a:pt x="6342856" y="8999539"/>
                </a:lnTo>
                <a:lnTo>
                  <a:pt x="856457" y="8999539"/>
                </a:lnTo>
                <a:lnTo>
                  <a:pt x="599811" y="8999539"/>
                </a:lnTo>
                <a:lnTo>
                  <a:pt x="0" y="8999539"/>
                </a:lnTo>
                <a:lnTo>
                  <a:pt x="0" y="0"/>
                </a:lnTo>
                <a:lnTo>
                  <a:pt x="856457" y="0"/>
                </a:lnTo>
                <a:lnTo>
                  <a:pt x="856457" y="1"/>
                </a:lnTo>
                <a:lnTo>
                  <a:pt x="6342856" y="1"/>
                </a:lnTo>
                <a:close/>
              </a:path>
            </a:pathLst>
          </a:custGeom>
          <a:solidFill>
            <a:srgbClr val="F2EFF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642" dirty="0"/>
          </a:p>
        </p:txBody>
      </p:sp>
      <p:sp>
        <p:nvSpPr>
          <p:cNvPr id="8" name="SHAPE: Elliptical Circle Lines">
            <a:extLst>
              <a:ext uri="{FF2B5EF4-FFF2-40B4-BE49-F238E27FC236}">
                <a16:creationId xmlns:a16="http://schemas.microsoft.com/office/drawing/2014/main" id="{54C501F1-FD31-C051-6343-C00A9893EC1D}"/>
              </a:ext>
            </a:extLst>
          </p:cNvPr>
          <p:cNvSpPr/>
          <p:nvPr/>
        </p:nvSpPr>
        <p:spPr>
          <a:xfrm rot="16200000">
            <a:off x="285095" y="1968650"/>
            <a:ext cx="6629123" cy="5062240"/>
          </a:xfrm>
          <a:custGeom>
            <a:avLst/>
            <a:gdLst>
              <a:gd name="connsiteX0" fmla="*/ 5089444 w 5966094"/>
              <a:gd name="connsiteY0" fmla="*/ 2276839 h 4555927"/>
              <a:gd name="connsiteX1" fmla="*/ 2983022 w 5966094"/>
              <a:gd name="connsiteY1" fmla="*/ 170433 h 4555927"/>
              <a:gd name="connsiteX2" fmla="*/ 876650 w 5966094"/>
              <a:gd name="connsiteY2" fmla="*/ 2276839 h 4555927"/>
              <a:gd name="connsiteX3" fmla="*/ 2983022 w 5966094"/>
              <a:gd name="connsiteY3" fmla="*/ 4383246 h 4555927"/>
              <a:gd name="connsiteX4" fmla="*/ 5089444 w 5966094"/>
              <a:gd name="connsiteY4" fmla="*/ 2276839 h 4555927"/>
              <a:gd name="connsiteX5" fmla="*/ 5966094 w 5966094"/>
              <a:gd name="connsiteY5" fmla="*/ 0 h 4555927"/>
              <a:gd name="connsiteX6" fmla="*/ 5966094 w 5966094"/>
              <a:gd name="connsiteY6" fmla="*/ 4555927 h 4555927"/>
              <a:gd name="connsiteX7" fmla="*/ 0 w 5966094"/>
              <a:gd name="connsiteY7" fmla="*/ 4555927 h 4555927"/>
              <a:gd name="connsiteX8" fmla="*/ 0 w 5966094"/>
              <a:gd name="connsiteY8" fmla="*/ 0 h 4555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66094" h="4555927">
                <a:moveTo>
                  <a:pt x="5089444" y="2276839"/>
                </a:moveTo>
                <a:cubicBezTo>
                  <a:pt x="5089444" y="1113504"/>
                  <a:pt x="4146365" y="170433"/>
                  <a:pt x="2983022" y="170433"/>
                </a:cubicBezTo>
                <a:cubicBezTo>
                  <a:pt x="1819738" y="170433"/>
                  <a:pt x="876650" y="1113504"/>
                  <a:pt x="876650" y="2276839"/>
                </a:cubicBezTo>
                <a:cubicBezTo>
                  <a:pt x="876650" y="3440157"/>
                  <a:pt x="1819738" y="4383246"/>
                  <a:pt x="2983022" y="4383246"/>
                </a:cubicBezTo>
                <a:cubicBezTo>
                  <a:pt x="4146365" y="4383246"/>
                  <a:pt x="5089444" y="3440173"/>
                  <a:pt x="5089444" y="2276839"/>
                </a:cubicBezTo>
                <a:close/>
                <a:moveTo>
                  <a:pt x="5966094" y="0"/>
                </a:moveTo>
                <a:lnTo>
                  <a:pt x="5966094" y="4555927"/>
                </a:lnTo>
                <a:lnTo>
                  <a:pt x="0" y="455592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en-IN" sz="268"/>
          </a:p>
        </p:txBody>
      </p:sp>
      <p:sp>
        <p:nvSpPr>
          <p:cNvPr id="2" name="BTN: Buy Now">
            <a:extLst>
              <a:ext uri="{FF2B5EF4-FFF2-40B4-BE49-F238E27FC236}">
                <a16:creationId xmlns:a16="http://schemas.microsoft.com/office/drawing/2014/main" id="{99544FD5-EDD0-925E-30D4-22C91E6E64F6}"/>
              </a:ext>
            </a:extLst>
          </p:cNvPr>
          <p:cNvSpPr/>
          <p:nvPr/>
        </p:nvSpPr>
        <p:spPr>
          <a:xfrm>
            <a:off x="2699639" y="8083838"/>
            <a:ext cx="1800035" cy="540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5400">
            <a:solidFill>
              <a:srgbClr val="8D8DB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000" spc="-70" dirty="0">
                <a:solidFill>
                  <a:srgbClr val="333399"/>
                </a:solidFill>
                <a:latin typeface="Allerta Stencil" pitchFamily="2" charset="0"/>
              </a:rPr>
              <a:t>BUY NOW</a:t>
            </a:r>
          </a:p>
        </p:txBody>
      </p:sp>
      <p:sp>
        <p:nvSpPr>
          <p:cNvPr id="6" name="TXT: Designer Men's Watches"/>
          <p:cNvSpPr txBox="1"/>
          <p:nvPr/>
        </p:nvSpPr>
        <p:spPr>
          <a:xfrm rot="20109181">
            <a:off x="4865471" y="6778249"/>
            <a:ext cx="1008000" cy="1008000"/>
          </a:xfrm>
          <a:prstGeom prst="rect">
            <a:avLst/>
          </a:prstGeom>
        </p:spPr>
        <p:txBody>
          <a:bodyPr spcFirstLastPara="1" lIns="0" tIns="0" rIns="0" bIns="0" numCol="1" rtlCol="0" anchor="t">
            <a:prstTxWarp prst="textCircle">
              <a:avLst/>
            </a:prstTxWarp>
            <a:spAutoFit/>
          </a:bodyPr>
          <a:lstStyle/>
          <a:p>
            <a:pPr algn="ctr">
              <a:lnSpc>
                <a:spcPts val="2117"/>
              </a:lnSpc>
              <a:spcBef>
                <a:spcPct val="0"/>
              </a:spcBef>
            </a:pPr>
            <a:r>
              <a:rPr lang="en-US" sz="1600" spc="70" dirty="0">
                <a:solidFill>
                  <a:srgbClr val="333399"/>
                </a:solidFill>
                <a:latin typeface="Allerta Stencil" pitchFamily="2" charset="0"/>
              </a:rPr>
              <a:t>DESIGNER  MEN’S  WATCHES</a:t>
            </a:r>
          </a:p>
        </p:txBody>
      </p:sp>
      <p:sp>
        <p:nvSpPr>
          <p:cNvPr id="7" name="TXT: Web Address"/>
          <p:cNvSpPr txBox="1"/>
          <p:nvPr/>
        </p:nvSpPr>
        <p:spPr>
          <a:xfrm rot="-5400000">
            <a:off x="-1710731" y="4384353"/>
            <a:ext cx="4767148" cy="2308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763"/>
              </a:lnSpc>
              <a:spcBef>
                <a:spcPct val="0"/>
              </a:spcBef>
            </a:pPr>
            <a:r>
              <a:rPr lang="en-US" sz="1600" spc="1050" dirty="0">
                <a:solidFill>
                  <a:srgbClr val="333399"/>
                </a:solidFill>
                <a:latin typeface="Allerta Stencil" pitchFamily="2" charset="0"/>
              </a:rPr>
              <a:t>WWW.MYDESIGNS.ME</a:t>
            </a:r>
          </a:p>
        </p:txBody>
      </p:sp>
      <p:sp>
        <p:nvSpPr>
          <p:cNvPr id="5" name="TXT: The Best Designs Are..."/>
          <p:cNvSpPr txBox="1"/>
          <p:nvPr/>
        </p:nvSpPr>
        <p:spPr>
          <a:xfrm>
            <a:off x="704056" y="506765"/>
            <a:ext cx="5791200" cy="95154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600"/>
              </a:lnSpc>
            </a:pPr>
            <a:r>
              <a:rPr lang="en-US" sz="3600" dirty="0">
                <a:solidFill>
                  <a:srgbClr val="272777"/>
                </a:solidFill>
                <a:latin typeface="Cinzel" pitchFamily="2" charset="0"/>
                <a:ea typeface="Cormorant Unicase Medium" pitchFamily="2" charset="0"/>
                <a:cs typeface="Poppins" panose="00000500000000000000" pitchFamily="2" charset="0"/>
              </a:rPr>
              <a:t>The Best Designs</a:t>
            </a:r>
          </a:p>
          <a:p>
            <a:pPr algn="ctr">
              <a:lnSpc>
                <a:spcPts val="3600"/>
              </a:lnSpc>
            </a:pPr>
            <a:r>
              <a:rPr lang="en-US" sz="3600" dirty="0">
                <a:solidFill>
                  <a:srgbClr val="272777"/>
                </a:solidFill>
                <a:latin typeface="Cinzel" pitchFamily="2" charset="0"/>
                <a:ea typeface="Cormorant Unicase Medium" pitchFamily="2" charset="0"/>
                <a:cs typeface="Poppins" panose="00000500000000000000" pitchFamily="2" charset="0"/>
              </a:rPr>
              <a:t>Are Here</a:t>
            </a:r>
          </a:p>
        </p:txBody>
      </p:sp>
    </p:spTree>
    <p:extLst>
      <p:ext uri="{BB962C8B-B14F-4D97-AF65-F5344CB8AC3E}">
        <p14:creationId xmlns:p14="http://schemas.microsoft.com/office/powerpoint/2010/main" val="2379722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0" presetClass="exit" presetSubtype="0" ac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3" presetClass="exit" presetSubtype="27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7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 3">
            <a:extLst>
              <a:ext uri="{FF2B5EF4-FFF2-40B4-BE49-F238E27FC236}">
                <a16:creationId xmlns:a16="http://schemas.microsoft.com/office/drawing/2014/main" id="{4E38AC84-0DE2-5A7F-9958-5F77772B19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59236" y="2160043"/>
            <a:ext cx="4680092" cy="4680092"/>
          </a:xfrm>
          <a:prstGeom prst="rect">
            <a:avLst/>
          </a:prstGeom>
        </p:spPr>
      </p:pic>
      <p:pic>
        <p:nvPicPr>
          <p:cNvPr id="12" name="PIC 2" descr="A silver watch with multicolored stones&#10;&#10;Description automatically generated">
            <a:extLst>
              <a:ext uri="{FF2B5EF4-FFF2-40B4-BE49-F238E27FC236}">
                <a16:creationId xmlns:a16="http://schemas.microsoft.com/office/drawing/2014/main" id="{F79C3BF2-7532-F2AA-B248-A7AD1AFE66D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8192" y="2158305"/>
            <a:ext cx="4680092" cy="4680092"/>
          </a:xfrm>
          <a:prstGeom prst="rect">
            <a:avLst/>
          </a:prstGeom>
        </p:spPr>
      </p:pic>
      <p:sp>
        <p:nvSpPr>
          <p:cNvPr id="5" name="Freeform: Shape 4">
            <a:extLst>
              <a:ext uri="{FF2B5EF4-FFF2-40B4-BE49-F238E27FC236}">
                <a16:creationId xmlns:a16="http://schemas.microsoft.com/office/drawing/2014/main" id="{2DC584BC-4349-5BC1-C3A6-322701982937}"/>
              </a:ext>
            </a:extLst>
          </p:cNvPr>
          <p:cNvSpPr/>
          <p:nvPr/>
        </p:nvSpPr>
        <p:spPr>
          <a:xfrm>
            <a:off x="0" y="0"/>
            <a:ext cx="7199313" cy="8999539"/>
          </a:xfrm>
          <a:custGeom>
            <a:avLst/>
            <a:gdLst>
              <a:gd name="connsiteX0" fmla="*/ 3599658 w 7199313"/>
              <a:gd name="connsiteY0" fmla="*/ 2160044 h 8999539"/>
              <a:gd name="connsiteX1" fmla="*/ 1259618 w 7199313"/>
              <a:gd name="connsiteY1" fmla="*/ 4500560 h 8999539"/>
              <a:gd name="connsiteX2" fmla="*/ 3599658 w 7199313"/>
              <a:gd name="connsiteY2" fmla="*/ 6841019 h 8999539"/>
              <a:gd name="connsiteX3" fmla="*/ 5939696 w 7199313"/>
              <a:gd name="connsiteY3" fmla="*/ 4500560 h 8999539"/>
              <a:gd name="connsiteX4" fmla="*/ 3599658 w 7199313"/>
              <a:gd name="connsiteY4" fmla="*/ 2160044 h 8999539"/>
              <a:gd name="connsiteX5" fmla="*/ 6342856 w 7199313"/>
              <a:gd name="connsiteY5" fmla="*/ 0 h 8999539"/>
              <a:gd name="connsiteX6" fmla="*/ 7199313 w 7199313"/>
              <a:gd name="connsiteY6" fmla="*/ 0 h 8999539"/>
              <a:gd name="connsiteX7" fmla="*/ 7199313 w 7199313"/>
              <a:gd name="connsiteY7" fmla="*/ 8999539 h 8999539"/>
              <a:gd name="connsiteX8" fmla="*/ 6599503 w 7199313"/>
              <a:gd name="connsiteY8" fmla="*/ 8999539 h 8999539"/>
              <a:gd name="connsiteX9" fmla="*/ 6342856 w 7199313"/>
              <a:gd name="connsiteY9" fmla="*/ 8999539 h 8999539"/>
              <a:gd name="connsiteX10" fmla="*/ 856457 w 7199313"/>
              <a:gd name="connsiteY10" fmla="*/ 8999539 h 8999539"/>
              <a:gd name="connsiteX11" fmla="*/ 599811 w 7199313"/>
              <a:gd name="connsiteY11" fmla="*/ 8999539 h 8999539"/>
              <a:gd name="connsiteX12" fmla="*/ 0 w 7199313"/>
              <a:gd name="connsiteY12" fmla="*/ 8999539 h 8999539"/>
              <a:gd name="connsiteX13" fmla="*/ 0 w 7199313"/>
              <a:gd name="connsiteY13" fmla="*/ 0 h 8999539"/>
              <a:gd name="connsiteX14" fmla="*/ 856457 w 7199313"/>
              <a:gd name="connsiteY14" fmla="*/ 0 h 8999539"/>
              <a:gd name="connsiteX15" fmla="*/ 856457 w 7199313"/>
              <a:gd name="connsiteY15" fmla="*/ 1 h 8999539"/>
              <a:gd name="connsiteX16" fmla="*/ 6342856 w 7199313"/>
              <a:gd name="connsiteY16" fmla="*/ 1 h 8999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199313" h="8999539">
                <a:moveTo>
                  <a:pt x="3599658" y="2160044"/>
                </a:moveTo>
                <a:cubicBezTo>
                  <a:pt x="2307291" y="2160044"/>
                  <a:pt x="1259618" y="3207931"/>
                  <a:pt x="1259618" y="4500560"/>
                </a:cubicBezTo>
                <a:cubicBezTo>
                  <a:pt x="1259618" y="5793123"/>
                  <a:pt x="2307291" y="6841019"/>
                  <a:pt x="3599658" y="6841019"/>
                </a:cubicBezTo>
                <a:cubicBezTo>
                  <a:pt x="4892004" y="6841019"/>
                  <a:pt x="5939696" y="5793123"/>
                  <a:pt x="5939696" y="4500560"/>
                </a:cubicBezTo>
                <a:cubicBezTo>
                  <a:pt x="5939696" y="3207931"/>
                  <a:pt x="4892023" y="2160044"/>
                  <a:pt x="3599658" y="2160044"/>
                </a:cubicBezTo>
                <a:close/>
                <a:moveTo>
                  <a:pt x="6342856" y="0"/>
                </a:moveTo>
                <a:lnTo>
                  <a:pt x="7199313" y="0"/>
                </a:lnTo>
                <a:lnTo>
                  <a:pt x="7199313" y="8999539"/>
                </a:lnTo>
                <a:lnTo>
                  <a:pt x="6599503" y="8999539"/>
                </a:lnTo>
                <a:lnTo>
                  <a:pt x="6342856" y="8999539"/>
                </a:lnTo>
                <a:lnTo>
                  <a:pt x="856457" y="8999539"/>
                </a:lnTo>
                <a:lnTo>
                  <a:pt x="599811" y="8999539"/>
                </a:lnTo>
                <a:lnTo>
                  <a:pt x="0" y="8999539"/>
                </a:lnTo>
                <a:lnTo>
                  <a:pt x="0" y="0"/>
                </a:lnTo>
                <a:lnTo>
                  <a:pt x="856457" y="0"/>
                </a:lnTo>
                <a:lnTo>
                  <a:pt x="856457" y="1"/>
                </a:lnTo>
                <a:lnTo>
                  <a:pt x="6342856" y="1"/>
                </a:lnTo>
                <a:close/>
              </a:path>
            </a:pathLst>
          </a:custGeom>
          <a:solidFill>
            <a:srgbClr val="F2EFF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642" dirty="0"/>
          </a:p>
        </p:txBody>
      </p:sp>
      <p:sp>
        <p:nvSpPr>
          <p:cNvPr id="10" name="SHAPE: Elliptical Circle Lines">
            <a:extLst>
              <a:ext uri="{FF2B5EF4-FFF2-40B4-BE49-F238E27FC236}">
                <a16:creationId xmlns:a16="http://schemas.microsoft.com/office/drawing/2014/main" id="{BB555C84-580D-0FE4-3591-8A4636843543}"/>
              </a:ext>
            </a:extLst>
          </p:cNvPr>
          <p:cNvSpPr/>
          <p:nvPr/>
        </p:nvSpPr>
        <p:spPr>
          <a:xfrm rot="16200000">
            <a:off x="285095" y="1968650"/>
            <a:ext cx="6629123" cy="5062240"/>
          </a:xfrm>
          <a:custGeom>
            <a:avLst/>
            <a:gdLst>
              <a:gd name="connsiteX0" fmla="*/ 5089444 w 5966094"/>
              <a:gd name="connsiteY0" fmla="*/ 2276839 h 4555927"/>
              <a:gd name="connsiteX1" fmla="*/ 2983022 w 5966094"/>
              <a:gd name="connsiteY1" fmla="*/ 170433 h 4555927"/>
              <a:gd name="connsiteX2" fmla="*/ 876650 w 5966094"/>
              <a:gd name="connsiteY2" fmla="*/ 2276839 h 4555927"/>
              <a:gd name="connsiteX3" fmla="*/ 2983022 w 5966094"/>
              <a:gd name="connsiteY3" fmla="*/ 4383246 h 4555927"/>
              <a:gd name="connsiteX4" fmla="*/ 5089444 w 5966094"/>
              <a:gd name="connsiteY4" fmla="*/ 2276839 h 4555927"/>
              <a:gd name="connsiteX5" fmla="*/ 5966094 w 5966094"/>
              <a:gd name="connsiteY5" fmla="*/ 0 h 4555927"/>
              <a:gd name="connsiteX6" fmla="*/ 5966094 w 5966094"/>
              <a:gd name="connsiteY6" fmla="*/ 4555927 h 4555927"/>
              <a:gd name="connsiteX7" fmla="*/ 0 w 5966094"/>
              <a:gd name="connsiteY7" fmla="*/ 4555927 h 4555927"/>
              <a:gd name="connsiteX8" fmla="*/ 0 w 5966094"/>
              <a:gd name="connsiteY8" fmla="*/ 0 h 4555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66094" h="4555927">
                <a:moveTo>
                  <a:pt x="5089444" y="2276839"/>
                </a:moveTo>
                <a:cubicBezTo>
                  <a:pt x="5089444" y="1113504"/>
                  <a:pt x="4146365" y="170433"/>
                  <a:pt x="2983022" y="170433"/>
                </a:cubicBezTo>
                <a:cubicBezTo>
                  <a:pt x="1819738" y="170433"/>
                  <a:pt x="876650" y="1113504"/>
                  <a:pt x="876650" y="2276839"/>
                </a:cubicBezTo>
                <a:cubicBezTo>
                  <a:pt x="876650" y="3440157"/>
                  <a:pt x="1819738" y="4383246"/>
                  <a:pt x="2983022" y="4383246"/>
                </a:cubicBezTo>
                <a:cubicBezTo>
                  <a:pt x="4146365" y="4383246"/>
                  <a:pt x="5089444" y="3440173"/>
                  <a:pt x="5089444" y="2276839"/>
                </a:cubicBezTo>
                <a:close/>
                <a:moveTo>
                  <a:pt x="5966094" y="0"/>
                </a:moveTo>
                <a:lnTo>
                  <a:pt x="5966094" y="4555927"/>
                </a:lnTo>
                <a:lnTo>
                  <a:pt x="0" y="455592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en-IN" sz="268"/>
          </a:p>
        </p:txBody>
      </p:sp>
      <p:sp>
        <p:nvSpPr>
          <p:cNvPr id="11" name="BTN: Buy Now">
            <a:extLst>
              <a:ext uri="{FF2B5EF4-FFF2-40B4-BE49-F238E27FC236}">
                <a16:creationId xmlns:a16="http://schemas.microsoft.com/office/drawing/2014/main" id="{172DFA01-1E10-747B-D0DC-5ABF5BC1F265}"/>
              </a:ext>
            </a:extLst>
          </p:cNvPr>
          <p:cNvSpPr/>
          <p:nvPr/>
        </p:nvSpPr>
        <p:spPr>
          <a:xfrm>
            <a:off x="2699639" y="8083838"/>
            <a:ext cx="1800035" cy="540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5400">
            <a:solidFill>
              <a:srgbClr val="8D8DB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000" spc="-70" dirty="0">
                <a:solidFill>
                  <a:srgbClr val="333399"/>
                </a:solidFill>
                <a:latin typeface="Allerta Stencil" pitchFamily="2" charset="0"/>
              </a:rPr>
              <a:t>BUY NOW</a:t>
            </a:r>
          </a:p>
        </p:txBody>
      </p:sp>
      <p:sp>
        <p:nvSpPr>
          <p:cNvPr id="15" name="TXT: Designer Men's Watches">
            <a:extLst>
              <a:ext uri="{FF2B5EF4-FFF2-40B4-BE49-F238E27FC236}">
                <a16:creationId xmlns:a16="http://schemas.microsoft.com/office/drawing/2014/main" id="{FA2F0B9D-05F8-B0D4-6679-754A966A7C19}"/>
              </a:ext>
            </a:extLst>
          </p:cNvPr>
          <p:cNvSpPr txBox="1"/>
          <p:nvPr/>
        </p:nvSpPr>
        <p:spPr>
          <a:xfrm rot="20109181">
            <a:off x="4865471" y="6778249"/>
            <a:ext cx="1008000" cy="1008000"/>
          </a:xfrm>
          <a:prstGeom prst="rect">
            <a:avLst/>
          </a:prstGeom>
        </p:spPr>
        <p:txBody>
          <a:bodyPr spcFirstLastPara="1" lIns="0" tIns="0" rIns="0" bIns="0" numCol="1" rtlCol="0" anchor="t">
            <a:prstTxWarp prst="textCircle">
              <a:avLst/>
            </a:prstTxWarp>
            <a:spAutoFit/>
          </a:bodyPr>
          <a:lstStyle/>
          <a:p>
            <a:pPr algn="ctr">
              <a:lnSpc>
                <a:spcPts val="2117"/>
              </a:lnSpc>
              <a:spcBef>
                <a:spcPct val="0"/>
              </a:spcBef>
            </a:pPr>
            <a:r>
              <a:rPr lang="en-US" sz="1600" spc="70" dirty="0">
                <a:solidFill>
                  <a:srgbClr val="333399"/>
                </a:solidFill>
                <a:latin typeface="Allerta Stencil" pitchFamily="2" charset="0"/>
              </a:rPr>
              <a:t>DESIGNER  MEN’S  WATCHES</a:t>
            </a:r>
          </a:p>
        </p:txBody>
      </p:sp>
      <p:sp>
        <p:nvSpPr>
          <p:cNvPr id="16" name="TXT: Web Address">
            <a:extLst>
              <a:ext uri="{FF2B5EF4-FFF2-40B4-BE49-F238E27FC236}">
                <a16:creationId xmlns:a16="http://schemas.microsoft.com/office/drawing/2014/main" id="{8E0916D0-E122-F578-A27A-4E7C73207460}"/>
              </a:ext>
            </a:extLst>
          </p:cNvPr>
          <p:cNvSpPr txBox="1"/>
          <p:nvPr/>
        </p:nvSpPr>
        <p:spPr>
          <a:xfrm rot="16200000">
            <a:off x="-1710731" y="4384353"/>
            <a:ext cx="4767148" cy="2308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763"/>
              </a:lnSpc>
              <a:spcBef>
                <a:spcPct val="0"/>
              </a:spcBef>
            </a:pPr>
            <a:r>
              <a:rPr lang="en-US" sz="1600" spc="1050" dirty="0">
                <a:solidFill>
                  <a:srgbClr val="333399"/>
                </a:solidFill>
                <a:latin typeface="Allerta Stencil" pitchFamily="2" charset="0"/>
              </a:rPr>
              <a:t>WWW.MYDESIGNS.ME</a:t>
            </a:r>
          </a:p>
        </p:txBody>
      </p:sp>
      <p:sp>
        <p:nvSpPr>
          <p:cNvPr id="17" name="TXT: The Best Designs Are...">
            <a:extLst>
              <a:ext uri="{FF2B5EF4-FFF2-40B4-BE49-F238E27FC236}">
                <a16:creationId xmlns:a16="http://schemas.microsoft.com/office/drawing/2014/main" id="{1916B4B0-BA2E-BDC6-0E2F-C4BBD7832E16}"/>
              </a:ext>
            </a:extLst>
          </p:cNvPr>
          <p:cNvSpPr txBox="1"/>
          <p:nvPr/>
        </p:nvSpPr>
        <p:spPr>
          <a:xfrm>
            <a:off x="704056" y="506765"/>
            <a:ext cx="5791200" cy="95154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600"/>
              </a:lnSpc>
            </a:pPr>
            <a:r>
              <a:rPr lang="en-US" sz="3600" dirty="0">
                <a:solidFill>
                  <a:srgbClr val="272777"/>
                </a:solidFill>
                <a:latin typeface="Cinzel" pitchFamily="2" charset="0"/>
                <a:ea typeface="Cormorant Unicase Medium" pitchFamily="2" charset="0"/>
                <a:cs typeface="Poppins" panose="00000500000000000000" pitchFamily="2" charset="0"/>
              </a:rPr>
              <a:t>The Best Designs</a:t>
            </a:r>
          </a:p>
          <a:p>
            <a:pPr algn="ctr">
              <a:lnSpc>
                <a:spcPts val="3600"/>
              </a:lnSpc>
            </a:pPr>
            <a:r>
              <a:rPr lang="en-US" sz="3600" dirty="0">
                <a:solidFill>
                  <a:srgbClr val="272777"/>
                </a:solidFill>
                <a:latin typeface="Cinzel" pitchFamily="2" charset="0"/>
                <a:ea typeface="Cormorant Unicase Medium" pitchFamily="2" charset="0"/>
                <a:cs typeface="Poppins" panose="00000500000000000000" pitchFamily="2" charset="0"/>
              </a:rPr>
              <a:t>Are Here</a:t>
            </a:r>
          </a:p>
        </p:txBody>
      </p:sp>
    </p:spTree>
    <p:extLst>
      <p:ext uri="{BB962C8B-B14F-4D97-AF65-F5344CB8AC3E}">
        <p14:creationId xmlns:p14="http://schemas.microsoft.com/office/powerpoint/2010/main" val="1369564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0" presetClass="exit" presetSubtype="0" ac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3" presetClass="exit" presetSubtype="27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7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 4">
            <a:extLst>
              <a:ext uri="{FF2B5EF4-FFF2-40B4-BE49-F238E27FC236}">
                <a16:creationId xmlns:a16="http://schemas.microsoft.com/office/drawing/2014/main" id="{F79C3BF2-7532-F2AA-B248-A7AD1AFE66D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58192" y="2158305"/>
            <a:ext cx="4680092" cy="4680092"/>
          </a:xfrm>
          <a:prstGeom prst="rect">
            <a:avLst/>
          </a:prstGeom>
        </p:spPr>
      </p:pic>
      <p:pic>
        <p:nvPicPr>
          <p:cNvPr id="3" name="PIC 3">
            <a:extLst>
              <a:ext uri="{FF2B5EF4-FFF2-40B4-BE49-F238E27FC236}">
                <a16:creationId xmlns:a16="http://schemas.microsoft.com/office/drawing/2014/main" id="{4E38AC84-0DE2-5A7F-9958-5F77772B19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59236" y="2160043"/>
            <a:ext cx="4680092" cy="4680092"/>
          </a:xfrm>
          <a:prstGeom prst="rect">
            <a:avLst/>
          </a:prstGeom>
        </p:spPr>
      </p:pic>
      <p:sp>
        <p:nvSpPr>
          <p:cNvPr id="5" name="Freeform: Shape 4">
            <a:extLst>
              <a:ext uri="{FF2B5EF4-FFF2-40B4-BE49-F238E27FC236}">
                <a16:creationId xmlns:a16="http://schemas.microsoft.com/office/drawing/2014/main" id="{091EBF3D-A419-EB50-16B4-B56F88DEABE8}"/>
              </a:ext>
            </a:extLst>
          </p:cNvPr>
          <p:cNvSpPr/>
          <p:nvPr/>
        </p:nvSpPr>
        <p:spPr>
          <a:xfrm>
            <a:off x="0" y="0"/>
            <a:ext cx="7199313" cy="8999539"/>
          </a:xfrm>
          <a:custGeom>
            <a:avLst/>
            <a:gdLst>
              <a:gd name="connsiteX0" fmla="*/ 3599658 w 7199313"/>
              <a:gd name="connsiteY0" fmla="*/ 2160044 h 8999539"/>
              <a:gd name="connsiteX1" fmla="*/ 1259618 w 7199313"/>
              <a:gd name="connsiteY1" fmla="*/ 4500560 h 8999539"/>
              <a:gd name="connsiteX2" fmla="*/ 3599658 w 7199313"/>
              <a:gd name="connsiteY2" fmla="*/ 6841019 h 8999539"/>
              <a:gd name="connsiteX3" fmla="*/ 5939696 w 7199313"/>
              <a:gd name="connsiteY3" fmla="*/ 4500560 h 8999539"/>
              <a:gd name="connsiteX4" fmla="*/ 3599658 w 7199313"/>
              <a:gd name="connsiteY4" fmla="*/ 2160044 h 8999539"/>
              <a:gd name="connsiteX5" fmla="*/ 6342856 w 7199313"/>
              <a:gd name="connsiteY5" fmla="*/ 0 h 8999539"/>
              <a:gd name="connsiteX6" fmla="*/ 7199313 w 7199313"/>
              <a:gd name="connsiteY6" fmla="*/ 0 h 8999539"/>
              <a:gd name="connsiteX7" fmla="*/ 7199313 w 7199313"/>
              <a:gd name="connsiteY7" fmla="*/ 8999539 h 8999539"/>
              <a:gd name="connsiteX8" fmla="*/ 6599503 w 7199313"/>
              <a:gd name="connsiteY8" fmla="*/ 8999539 h 8999539"/>
              <a:gd name="connsiteX9" fmla="*/ 6342856 w 7199313"/>
              <a:gd name="connsiteY9" fmla="*/ 8999539 h 8999539"/>
              <a:gd name="connsiteX10" fmla="*/ 856457 w 7199313"/>
              <a:gd name="connsiteY10" fmla="*/ 8999539 h 8999539"/>
              <a:gd name="connsiteX11" fmla="*/ 599811 w 7199313"/>
              <a:gd name="connsiteY11" fmla="*/ 8999539 h 8999539"/>
              <a:gd name="connsiteX12" fmla="*/ 0 w 7199313"/>
              <a:gd name="connsiteY12" fmla="*/ 8999539 h 8999539"/>
              <a:gd name="connsiteX13" fmla="*/ 0 w 7199313"/>
              <a:gd name="connsiteY13" fmla="*/ 0 h 8999539"/>
              <a:gd name="connsiteX14" fmla="*/ 856457 w 7199313"/>
              <a:gd name="connsiteY14" fmla="*/ 0 h 8999539"/>
              <a:gd name="connsiteX15" fmla="*/ 856457 w 7199313"/>
              <a:gd name="connsiteY15" fmla="*/ 1 h 8999539"/>
              <a:gd name="connsiteX16" fmla="*/ 6342856 w 7199313"/>
              <a:gd name="connsiteY16" fmla="*/ 1 h 8999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199313" h="8999539">
                <a:moveTo>
                  <a:pt x="3599658" y="2160044"/>
                </a:moveTo>
                <a:cubicBezTo>
                  <a:pt x="2307291" y="2160044"/>
                  <a:pt x="1259618" y="3207931"/>
                  <a:pt x="1259618" y="4500560"/>
                </a:cubicBezTo>
                <a:cubicBezTo>
                  <a:pt x="1259618" y="5793123"/>
                  <a:pt x="2307291" y="6841019"/>
                  <a:pt x="3599658" y="6841019"/>
                </a:cubicBezTo>
                <a:cubicBezTo>
                  <a:pt x="4892004" y="6841019"/>
                  <a:pt x="5939696" y="5793123"/>
                  <a:pt x="5939696" y="4500560"/>
                </a:cubicBezTo>
                <a:cubicBezTo>
                  <a:pt x="5939696" y="3207931"/>
                  <a:pt x="4892023" y="2160044"/>
                  <a:pt x="3599658" y="2160044"/>
                </a:cubicBezTo>
                <a:close/>
                <a:moveTo>
                  <a:pt x="6342856" y="0"/>
                </a:moveTo>
                <a:lnTo>
                  <a:pt x="7199313" y="0"/>
                </a:lnTo>
                <a:lnTo>
                  <a:pt x="7199313" y="8999539"/>
                </a:lnTo>
                <a:lnTo>
                  <a:pt x="6599503" y="8999539"/>
                </a:lnTo>
                <a:lnTo>
                  <a:pt x="6342856" y="8999539"/>
                </a:lnTo>
                <a:lnTo>
                  <a:pt x="856457" y="8999539"/>
                </a:lnTo>
                <a:lnTo>
                  <a:pt x="599811" y="8999539"/>
                </a:lnTo>
                <a:lnTo>
                  <a:pt x="0" y="8999539"/>
                </a:lnTo>
                <a:lnTo>
                  <a:pt x="0" y="0"/>
                </a:lnTo>
                <a:lnTo>
                  <a:pt x="856457" y="0"/>
                </a:lnTo>
                <a:lnTo>
                  <a:pt x="856457" y="1"/>
                </a:lnTo>
                <a:lnTo>
                  <a:pt x="6342856" y="1"/>
                </a:lnTo>
                <a:close/>
              </a:path>
            </a:pathLst>
          </a:custGeom>
          <a:solidFill>
            <a:srgbClr val="F2EFF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642" dirty="0"/>
          </a:p>
        </p:txBody>
      </p:sp>
      <p:sp>
        <p:nvSpPr>
          <p:cNvPr id="10" name="SHAPE: Elliptical Circle Lines">
            <a:extLst>
              <a:ext uri="{FF2B5EF4-FFF2-40B4-BE49-F238E27FC236}">
                <a16:creationId xmlns:a16="http://schemas.microsoft.com/office/drawing/2014/main" id="{77AE7358-511C-D47F-4A9F-BCBE18F11518}"/>
              </a:ext>
            </a:extLst>
          </p:cNvPr>
          <p:cNvSpPr/>
          <p:nvPr/>
        </p:nvSpPr>
        <p:spPr>
          <a:xfrm rot="16200000">
            <a:off x="285095" y="1968650"/>
            <a:ext cx="6629123" cy="5062240"/>
          </a:xfrm>
          <a:custGeom>
            <a:avLst/>
            <a:gdLst>
              <a:gd name="connsiteX0" fmla="*/ 5089444 w 5966094"/>
              <a:gd name="connsiteY0" fmla="*/ 2276839 h 4555927"/>
              <a:gd name="connsiteX1" fmla="*/ 2983022 w 5966094"/>
              <a:gd name="connsiteY1" fmla="*/ 170433 h 4555927"/>
              <a:gd name="connsiteX2" fmla="*/ 876650 w 5966094"/>
              <a:gd name="connsiteY2" fmla="*/ 2276839 h 4555927"/>
              <a:gd name="connsiteX3" fmla="*/ 2983022 w 5966094"/>
              <a:gd name="connsiteY3" fmla="*/ 4383246 h 4555927"/>
              <a:gd name="connsiteX4" fmla="*/ 5089444 w 5966094"/>
              <a:gd name="connsiteY4" fmla="*/ 2276839 h 4555927"/>
              <a:gd name="connsiteX5" fmla="*/ 5966094 w 5966094"/>
              <a:gd name="connsiteY5" fmla="*/ 0 h 4555927"/>
              <a:gd name="connsiteX6" fmla="*/ 5966094 w 5966094"/>
              <a:gd name="connsiteY6" fmla="*/ 4555927 h 4555927"/>
              <a:gd name="connsiteX7" fmla="*/ 0 w 5966094"/>
              <a:gd name="connsiteY7" fmla="*/ 4555927 h 4555927"/>
              <a:gd name="connsiteX8" fmla="*/ 0 w 5966094"/>
              <a:gd name="connsiteY8" fmla="*/ 0 h 4555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66094" h="4555927">
                <a:moveTo>
                  <a:pt x="5089444" y="2276839"/>
                </a:moveTo>
                <a:cubicBezTo>
                  <a:pt x="5089444" y="1113504"/>
                  <a:pt x="4146365" y="170433"/>
                  <a:pt x="2983022" y="170433"/>
                </a:cubicBezTo>
                <a:cubicBezTo>
                  <a:pt x="1819738" y="170433"/>
                  <a:pt x="876650" y="1113504"/>
                  <a:pt x="876650" y="2276839"/>
                </a:cubicBezTo>
                <a:cubicBezTo>
                  <a:pt x="876650" y="3440157"/>
                  <a:pt x="1819738" y="4383246"/>
                  <a:pt x="2983022" y="4383246"/>
                </a:cubicBezTo>
                <a:cubicBezTo>
                  <a:pt x="4146365" y="4383246"/>
                  <a:pt x="5089444" y="3440173"/>
                  <a:pt x="5089444" y="2276839"/>
                </a:cubicBezTo>
                <a:close/>
                <a:moveTo>
                  <a:pt x="5966094" y="0"/>
                </a:moveTo>
                <a:lnTo>
                  <a:pt x="5966094" y="4555927"/>
                </a:lnTo>
                <a:lnTo>
                  <a:pt x="0" y="455592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en-IN" sz="268"/>
          </a:p>
        </p:txBody>
      </p:sp>
      <p:sp>
        <p:nvSpPr>
          <p:cNvPr id="11" name="BTN: Buy Now">
            <a:extLst>
              <a:ext uri="{FF2B5EF4-FFF2-40B4-BE49-F238E27FC236}">
                <a16:creationId xmlns:a16="http://schemas.microsoft.com/office/drawing/2014/main" id="{8285DE93-4C22-6488-F0E4-40B892F7CEAD}"/>
              </a:ext>
            </a:extLst>
          </p:cNvPr>
          <p:cNvSpPr/>
          <p:nvPr/>
        </p:nvSpPr>
        <p:spPr>
          <a:xfrm>
            <a:off x="2699639" y="8083838"/>
            <a:ext cx="1800035" cy="540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5400">
            <a:solidFill>
              <a:srgbClr val="8D8DB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000" spc="-70" dirty="0">
                <a:solidFill>
                  <a:srgbClr val="333399"/>
                </a:solidFill>
                <a:latin typeface="Allerta Stencil" pitchFamily="2" charset="0"/>
              </a:rPr>
              <a:t>BUY NOW</a:t>
            </a:r>
          </a:p>
        </p:txBody>
      </p:sp>
      <p:sp>
        <p:nvSpPr>
          <p:cNvPr id="15" name="TXT: Designer Men's Watches">
            <a:extLst>
              <a:ext uri="{FF2B5EF4-FFF2-40B4-BE49-F238E27FC236}">
                <a16:creationId xmlns:a16="http://schemas.microsoft.com/office/drawing/2014/main" id="{F76874C1-449C-1B9B-748E-7C5D4F70306B}"/>
              </a:ext>
            </a:extLst>
          </p:cNvPr>
          <p:cNvSpPr txBox="1"/>
          <p:nvPr/>
        </p:nvSpPr>
        <p:spPr>
          <a:xfrm rot="20109181">
            <a:off x="4865471" y="6778249"/>
            <a:ext cx="1008000" cy="1008000"/>
          </a:xfrm>
          <a:prstGeom prst="rect">
            <a:avLst/>
          </a:prstGeom>
        </p:spPr>
        <p:txBody>
          <a:bodyPr spcFirstLastPara="1" lIns="0" tIns="0" rIns="0" bIns="0" numCol="1" rtlCol="0" anchor="t">
            <a:prstTxWarp prst="textCircle">
              <a:avLst/>
            </a:prstTxWarp>
            <a:spAutoFit/>
          </a:bodyPr>
          <a:lstStyle/>
          <a:p>
            <a:pPr algn="ctr">
              <a:lnSpc>
                <a:spcPts val="2117"/>
              </a:lnSpc>
              <a:spcBef>
                <a:spcPct val="0"/>
              </a:spcBef>
            </a:pPr>
            <a:r>
              <a:rPr lang="en-US" sz="1600" spc="70" dirty="0">
                <a:solidFill>
                  <a:srgbClr val="333399"/>
                </a:solidFill>
                <a:latin typeface="Allerta Stencil" pitchFamily="2" charset="0"/>
              </a:rPr>
              <a:t>DESIGNER  MEN’S  WATCHES</a:t>
            </a:r>
          </a:p>
        </p:txBody>
      </p:sp>
      <p:sp>
        <p:nvSpPr>
          <p:cNvPr id="16" name="TXT: Web Address">
            <a:extLst>
              <a:ext uri="{FF2B5EF4-FFF2-40B4-BE49-F238E27FC236}">
                <a16:creationId xmlns:a16="http://schemas.microsoft.com/office/drawing/2014/main" id="{A96386A2-4A37-5B85-4EB6-4DC29DD15100}"/>
              </a:ext>
            </a:extLst>
          </p:cNvPr>
          <p:cNvSpPr txBox="1"/>
          <p:nvPr/>
        </p:nvSpPr>
        <p:spPr>
          <a:xfrm rot="16200000">
            <a:off x="-1710731" y="4384353"/>
            <a:ext cx="4767148" cy="2308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763"/>
              </a:lnSpc>
              <a:spcBef>
                <a:spcPct val="0"/>
              </a:spcBef>
            </a:pPr>
            <a:r>
              <a:rPr lang="en-US" sz="1600" spc="1050" dirty="0">
                <a:solidFill>
                  <a:srgbClr val="333399"/>
                </a:solidFill>
                <a:latin typeface="Allerta Stencil" pitchFamily="2" charset="0"/>
              </a:rPr>
              <a:t>WWW.MYDESIGNS.ME</a:t>
            </a:r>
          </a:p>
        </p:txBody>
      </p:sp>
      <p:sp>
        <p:nvSpPr>
          <p:cNvPr id="17" name="TXT: The Best Designs Are...">
            <a:extLst>
              <a:ext uri="{FF2B5EF4-FFF2-40B4-BE49-F238E27FC236}">
                <a16:creationId xmlns:a16="http://schemas.microsoft.com/office/drawing/2014/main" id="{7F728FEE-3DC3-3ECF-0A94-DD0C41C8A7A3}"/>
              </a:ext>
            </a:extLst>
          </p:cNvPr>
          <p:cNvSpPr txBox="1"/>
          <p:nvPr/>
        </p:nvSpPr>
        <p:spPr>
          <a:xfrm>
            <a:off x="704056" y="506765"/>
            <a:ext cx="5791200" cy="95154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600"/>
              </a:lnSpc>
            </a:pPr>
            <a:r>
              <a:rPr lang="en-US" sz="3600" dirty="0">
                <a:solidFill>
                  <a:srgbClr val="272777"/>
                </a:solidFill>
                <a:latin typeface="Cinzel" pitchFamily="2" charset="0"/>
                <a:ea typeface="Cormorant Unicase Medium" pitchFamily="2" charset="0"/>
                <a:cs typeface="Poppins" panose="00000500000000000000" pitchFamily="2" charset="0"/>
              </a:rPr>
              <a:t>The Best Designs</a:t>
            </a:r>
          </a:p>
          <a:p>
            <a:pPr algn="ctr">
              <a:lnSpc>
                <a:spcPts val="3600"/>
              </a:lnSpc>
            </a:pPr>
            <a:r>
              <a:rPr lang="en-US" sz="3600" dirty="0">
                <a:solidFill>
                  <a:srgbClr val="272777"/>
                </a:solidFill>
                <a:latin typeface="Cinzel" pitchFamily="2" charset="0"/>
                <a:ea typeface="Cormorant Unicase Medium" pitchFamily="2" charset="0"/>
                <a:cs typeface="Poppins" panose="00000500000000000000" pitchFamily="2" charset="0"/>
              </a:rPr>
              <a:t>Are Here</a:t>
            </a:r>
          </a:p>
        </p:txBody>
      </p:sp>
    </p:spTree>
    <p:extLst>
      <p:ext uri="{BB962C8B-B14F-4D97-AF65-F5344CB8AC3E}">
        <p14:creationId xmlns:p14="http://schemas.microsoft.com/office/powerpoint/2010/main" val="1958427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0" presetClass="exit" presetSubtype="0" ac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3" presetClass="exit" presetSubtype="27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7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 5">
            <a:extLst>
              <a:ext uri="{FF2B5EF4-FFF2-40B4-BE49-F238E27FC236}">
                <a16:creationId xmlns:a16="http://schemas.microsoft.com/office/drawing/2014/main" id="{F79C3BF2-7532-F2AA-B248-A7AD1AFE66D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58192" y="2158305"/>
            <a:ext cx="4680092" cy="4680092"/>
          </a:xfrm>
          <a:prstGeom prst="rect">
            <a:avLst/>
          </a:prstGeom>
        </p:spPr>
      </p:pic>
      <p:pic>
        <p:nvPicPr>
          <p:cNvPr id="3" name="PIC 4">
            <a:extLst>
              <a:ext uri="{FF2B5EF4-FFF2-40B4-BE49-F238E27FC236}">
                <a16:creationId xmlns:a16="http://schemas.microsoft.com/office/drawing/2014/main" id="{4E38AC84-0DE2-5A7F-9958-5F77772B19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59236" y="2160043"/>
            <a:ext cx="4680092" cy="4680092"/>
          </a:xfrm>
          <a:prstGeom prst="rect">
            <a:avLst/>
          </a:prstGeom>
        </p:spPr>
      </p:pic>
      <p:sp>
        <p:nvSpPr>
          <p:cNvPr id="5" name="Freeform: Shape 4">
            <a:extLst>
              <a:ext uri="{FF2B5EF4-FFF2-40B4-BE49-F238E27FC236}">
                <a16:creationId xmlns:a16="http://schemas.microsoft.com/office/drawing/2014/main" id="{E34170F4-1D27-CC25-293A-4D8B133EB2BD}"/>
              </a:ext>
            </a:extLst>
          </p:cNvPr>
          <p:cNvSpPr/>
          <p:nvPr/>
        </p:nvSpPr>
        <p:spPr>
          <a:xfrm>
            <a:off x="0" y="0"/>
            <a:ext cx="7199313" cy="8999539"/>
          </a:xfrm>
          <a:custGeom>
            <a:avLst/>
            <a:gdLst>
              <a:gd name="connsiteX0" fmla="*/ 3599658 w 7199313"/>
              <a:gd name="connsiteY0" fmla="*/ 2160044 h 8999539"/>
              <a:gd name="connsiteX1" fmla="*/ 1259618 w 7199313"/>
              <a:gd name="connsiteY1" fmla="*/ 4500560 h 8999539"/>
              <a:gd name="connsiteX2" fmla="*/ 3599658 w 7199313"/>
              <a:gd name="connsiteY2" fmla="*/ 6841019 h 8999539"/>
              <a:gd name="connsiteX3" fmla="*/ 5939696 w 7199313"/>
              <a:gd name="connsiteY3" fmla="*/ 4500560 h 8999539"/>
              <a:gd name="connsiteX4" fmla="*/ 3599658 w 7199313"/>
              <a:gd name="connsiteY4" fmla="*/ 2160044 h 8999539"/>
              <a:gd name="connsiteX5" fmla="*/ 6342856 w 7199313"/>
              <a:gd name="connsiteY5" fmla="*/ 0 h 8999539"/>
              <a:gd name="connsiteX6" fmla="*/ 7199313 w 7199313"/>
              <a:gd name="connsiteY6" fmla="*/ 0 h 8999539"/>
              <a:gd name="connsiteX7" fmla="*/ 7199313 w 7199313"/>
              <a:gd name="connsiteY7" fmla="*/ 8999539 h 8999539"/>
              <a:gd name="connsiteX8" fmla="*/ 6599503 w 7199313"/>
              <a:gd name="connsiteY8" fmla="*/ 8999539 h 8999539"/>
              <a:gd name="connsiteX9" fmla="*/ 6342856 w 7199313"/>
              <a:gd name="connsiteY9" fmla="*/ 8999539 h 8999539"/>
              <a:gd name="connsiteX10" fmla="*/ 856457 w 7199313"/>
              <a:gd name="connsiteY10" fmla="*/ 8999539 h 8999539"/>
              <a:gd name="connsiteX11" fmla="*/ 599811 w 7199313"/>
              <a:gd name="connsiteY11" fmla="*/ 8999539 h 8999539"/>
              <a:gd name="connsiteX12" fmla="*/ 0 w 7199313"/>
              <a:gd name="connsiteY12" fmla="*/ 8999539 h 8999539"/>
              <a:gd name="connsiteX13" fmla="*/ 0 w 7199313"/>
              <a:gd name="connsiteY13" fmla="*/ 0 h 8999539"/>
              <a:gd name="connsiteX14" fmla="*/ 856457 w 7199313"/>
              <a:gd name="connsiteY14" fmla="*/ 0 h 8999539"/>
              <a:gd name="connsiteX15" fmla="*/ 856457 w 7199313"/>
              <a:gd name="connsiteY15" fmla="*/ 1 h 8999539"/>
              <a:gd name="connsiteX16" fmla="*/ 6342856 w 7199313"/>
              <a:gd name="connsiteY16" fmla="*/ 1 h 8999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199313" h="8999539">
                <a:moveTo>
                  <a:pt x="3599658" y="2160044"/>
                </a:moveTo>
                <a:cubicBezTo>
                  <a:pt x="2307291" y="2160044"/>
                  <a:pt x="1259618" y="3207931"/>
                  <a:pt x="1259618" y="4500560"/>
                </a:cubicBezTo>
                <a:cubicBezTo>
                  <a:pt x="1259618" y="5793123"/>
                  <a:pt x="2307291" y="6841019"/>
                  <a:pt x="3599658" y="6841019"/>
                </a:cubicBezTo>
                <a:cubicBezTo>
                  <a:pt x="4892004" y="6841019"/>
                  <a:pt x="5939696" y="5793123"/>
                  <a:pt x="5939696" y="4500560"/>
                </a:cubicBezTo>
                <a:cubicBezTo>
                  <a:pt x="5939696" y="3207931"/>
                  <a:pt x="4892023" y="2160044"/>
                  <a:pt x="3599658" y="2160044"/>
                </a:cubicBezTo>
                <a:close/>
                <a:moveTo>
                  <a:pt x="6342856" y="0"/>
                </a:moveTo>
                <a:lnTo>
                  <a:pt x="7199313" y="0"/>
                </a:lnTo>
                <a:lnTo>
                  <a:pt x="7199313" y="8999539"/>
                </a:lnTo>
                <a:lnTo>
                  <a:pt x="6599503" y="8999539"/>
                </a:lnTo>
                <a:lnTo>
                  <a:pt x="6342856" y="8999539"/>
                </a:lnTo>
                <a:lnTo>
                  <a:pt x="856457" y="8999539"/>
                </a:lnTo>
                <a:lnTo>
                  <a:pt x="599811" y="8999539"/>
                </a:lnTo>
                <a:lnTo>
                  <a:pt x="0" y="8999539"/>
                </a:lnTo>
                <a:lnTo>
                  <a:pt x="0" y="0"/>
                </a:lnTo>
                <a:lnTo>
                  <a:pt x="856457" y="0"/>
                </a:lnTo>
                <a:lnTo>
                  <a:pt x="856457" y="1"/>
                </a:lnTo>
                <a:lnTo>
                  <a:pt x="6342856" y="1"/>
                </a:lnTo>
                <a:close/>
              </a:path>
            </a:pathLst>
          </a:custGeom>
          <a:solidFill>
            <a:srgbClr val="F2EFF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642" dirty="0"/>
          </a:p>
        </p:txBody>
      </p:sp>
      <p:sp>
        <p:nvSpPr>
          <p:cNvPr id="10" name="SHAPE: Elliptical Circle Lines">
            <a:extLst>
              <a:ext uri="{FF2B5EF4-FFF2-40B4-BE49-F238E27FC236}">
                <a16:creationId xmlns:a16="http://schemas.microsoft.com/office/drawing/2014/main" id="{8F65062F-4BED-14C4-6E4E-378790C31CD2}"/>
              </a:ext>
            </a:extLst>
          </p:cNvPr>
          <p:cNvSpPr/>
          <p:nvPr/>
        </p:nvSpPr>
        <p:spPr>
          <a:xfrm rot="16200000">
            <a:off x="285095" y="1968650"/>
            <a:ext cx="6629123" cy="5062240"/>
          </a:xfrm>
          <a:custGeom>
            <a:avLst/>
            <a:gdLst>
              <a:gd name="connsiteX0" fmla="*/ 5089444 w 5966094"/>
              <a:gd name="connsiteY0" fmla="*/ 2276839 h 4555927"/>
              <a:gd name="connsiteX1" fmla="*/ 2983022 w 5966094"/>
              <a:gd name="connsiteY1" fmla="*/ 170433 h 4555927"/>
              <a:gd name="connsiteX2" fmla="*/ 876650 w 5966094"/>
              <a:gd name="connsiteY2" fmla="*/ 2276839 h 4555927"/>
              <a:gd name="connsiteX3" fmla="*/ 2983022 w 5966094"/>
              <a:gd name="connsiteY3" fmla="*/ 4383246 h 4555927"/>
              <a:gd name="connsiteX4" fmla="*/ 5089444 w 5966094"/>
              <a:gd name="connsiteY4" fmla="*/ 2276839 h 4555927"/>
              <a:gd name="connsiteX5" fmla="*/ 5966094 w 5966094"/>
              <a:gd name="connsiteY5" fmla="*/ 0 h 4555927"/>
              <a:gd name="connsiteX6" fmla="*/ 5966094 w 5966094"/>
              <a:gd name="connsiteY6" fmla="*/ 4555927 h 4555927"/>
              <a:gd name="connsiteX7" fmla="*/ 0 w 5966094"/>
              <a:gd name="connsiteY7" fmla="*/ 4555927 h 4555927"/>
              <a:gd name="connsiteX8" fmla="*/ 0 w 5966094"/>
              <a:gd name="connsiteY8" fmla="*/ 0 h 4555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66094" h="4555927">
                <a:moveTo>
                  <a:pt x="5089444" y="2276839"/>
                </a:moveTo>
                <a:cubicBezTo>
                  <a:pt x="5089444" y="1113504"/>
                  <a:pt x="4146365" y="170433"/>
                  <a:pt x="2983022" y="170433"/>
                </a:cubicBezTo>
                <a:cubicBezTo>
                  <a:pt x="1819738" y="170433"/>
                  <a:pt x="876650" y="1113504"/>
                  <a:pt x="876650" y="2276839"/>
                </a:cubicBezTo>
                <a:cubicBezTo>
                  <a:pt x="876650" y="3440157"/>
                  <a:pt x="1819738" y="4383246"/>
                  <a:pt x="2983022" y="4383246"/>
                </a:cubicBezTo>
                <a:cubicBezTo>
                  <a:pt x="4146365" y="4383246"/>
                  <a:pt x="5089444" y="3440173"/>
                  <a:pt x="5089444" y="2276839"/>
                </a:cubicBezTo>
                <a:close/>
                <a:moveTo>
                  <a:pt x="5966094" y="0"/>
                </a:moveTo>
                <a:lnTo>
                  <a:pt x="5966094" y="4555927"/>
                </a:lnTo>
                <a:lnTo>
                  <a:pt x="0" y="455592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en-IN" sz="268"/>
          </a:p>
        </p:txBody>
      </p:sp>
      <p:sp>
        <p:nvSpPr>
          <p:cNvPr id="11" name="BTN: Buy Now">
            <a:extLst>
              <a:ext uri="{FF2B5EF4-FFF2-40B4-BE49-F238E27FC236}">
                <a16:creationId xmlns:a16="http://schemas.microsoft.com/office/drawing/2014/main" id="{17F1ECAD-EA70-DB36-B81A-12500E465872}"/>
              </a:ext>
            </a:extLst>
          </p:cNvPr>
          <p:cNvSpPr/>
          <p:nvPr/>
        </p:nvSpPr>
        <p:spPr>
          <a:xfrm>
            <a:off x="2699639" y="8083838"/>
            <a:ext cx="1800035" cy="540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5400">
            <a:solidFill>
              <a:srgbClr val="8D8DB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000" spc="-70" dirty="0">
                <a:solidFill>
                  <a:srgbClr val="333399"/>
                </a:solidFill>
                <a:latin typeface="Allerta Stencil" pitchFamily="2" charset="0"/>
              </a:rPr>
              <a:t>BUY NOW</a:t>
            </a:r>
          </a:p>
        </p:txBody>
      </p:sp>
      <p:sp>
        <p:nvSpPr>
          <p:cNvPr id="15" name="TXT: Designer Men's Watches">
            <a:extLst>
              <a:ext uri="{FF2B5EF4-FFF2-40B4-BE49-F238E27FC236}">
                <a16:creationId xmlns:a16="http://schemas.microsoft.com/office/drawing/2014/main" id="{EBD2F62B-EC0F-47CB-C875-47AA8BDF59EC}"/>
              </a:ext>
            </a:extLst>
          </p:cNvPr>
          <p:cNvSpPr txBox="1"/>
          <p:nvPr/>
        </p:nvSpPr>
        <p:spPr>
          <a:xfrm rot="20109181">
            <a:off x="4865471" y="6778249"/>
            <a:ext cx="1008000" cy="1008000"/>
          </a:xfrm>
          <a:prstGeom prst="rect">
            <a:avLst/>
          </a:prstGeom>
        </p:spPr>
        <p:txBody>
          <a:bodyPr spcFirstLastPara="1" lIns="0" tIns="0" rIns="0" bIns="0" numCol="1" rtlCol="0" anchor="t">
            <a:prstTxWarp prst="textCircle">
              <a:avLst/>
            </a:prstTxWarp>
            <a:spAutoFit/>
          </a:bodyPr>
          <a:lstStyle/>
          <a:p>
            <a:pPr algn="ctr">
              <a:lnSpc>
                <a:spcPts val="2117"/>
              </a:lnSpc>
              <a:spcBef>
                <a:spcPct val="0"/>
              </a:spcBef>
            </a:pPr>
            <a:r>
              <a:rPr lang="en-US" sz="1600" spc="70" dirty="0">
                <a:solidFill>
                  <a:srgbClr val="333399"/>
                </a:solidFill>
                <a:latin typeface="Allerta Stencil" pitchFamily="2" charset="0"/>
              </a:rPr>
              <a:t>DESIGNER  MEN’S  WATCHES</a:t>
            </a:r>
          </a:p>
        </p:txBody>
      </p:sp>
      <p:sp>
        <p:nvSpPr>
          <p:cNvPr id="16" name="TXT: Web Address">
            <a:extLst>
              <a:ext uri="{FF2B5EF4-FFF2-40B4-BE49-F238E27FC236}">
                <a16:creationId xmlns:a16="http://schemas.microsoft.com/office/drawing/2014/main" id="{F22CA360-FE3D-4CD5-97BB-C7E4C6A9DC00}"/>
              </a:ext>
            </a:extLst>
          </p:cNvPr>
          <p:cNvSpPr txBox="1"/>
          <p:nvPr/>
        </p:nvSpPr>
        <p:spPr>
          <a:xfrm rot="16200000">
            <a:off x="-1710731" y="4384353"/>
            <a:ext cx="4767148" cy="2308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763"/>
              </a:lnSpc>
              <a:spcBef>
                <a:spcPct val="0"/>
              </a:spcBef>
            </a:pPr>
            <a:r>
              <a:rPr lang="en-US" sz="1600" spc="1050" dirty="0">
                <a:solidFill>
                  <a:srgbClr val="333399"/>
                </a:solidFill>
                <a:latin typeface="Allerta Stencil" pitchFamily="2" charset="0"/>
              </a:rPr>
              <a:t>WWW.MYDESIGNS.ME</a:t>
            </a:r>
          </a:p>
        </p:txBody>
      </p:sp>
      <p:sp>
        <p:nvSpPr>
          <p:cNvPr id="17" name="TXT: The Best Designs Are...">
            <a:extLst>
              <a:ext uri="{FF2B5EF4-FFF2-40B4-BE49-F238E27FC236}">
                <a16:creationId xmlns:a16="http://schemas.microsoft.com/office/drawing/2014/main" id="{AC8D93E3-44C3-ADCA-05A0-34200EA5BBE8}"/>
              </a:ext>
            </a:extLst>
          </p:cNvPr>
          <p:cNvSpPr txBox="1"/>
          <p:nvPr/>
        </p:nvSpPr>
        <p:spPr>
          <a:xfrm>
            <a:off x="704056" y="506765"/>
            <a:ext cx="5791200" cy="95154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600"/>
              </a:lnSpc>
            </a:pPr>
            <a:r>
              <a:rPr lang="en-US" sz="3600" dirty="0">
                <a:solidFill>
                  <a:srgbClr val="272777"/>
                </a:solidFill>
                <a:latin typeface="Cinzel" pitchFamily="2" charset="0"/>
                <a:ea typeface="Cormorant Unicase Medium" pitchFamily="2" charset="0"/>
                <a:cs typeface="Poppins" panose="00000500000000000000" pitchFamily="2" charset="0"/>
              </a:rPr>
              <a:t>The Best Designs</a:t>
            </a:r>
          </a:p>
          <a:p>
            <a:pPr algn="ctr">
              <a:lnSpc>
                <a:spcPts val="3600"/>
              </a:lnSpc>
            </a:pPr>
            <a:r>
              <a:rPr lang="en-US" sz="3600" dirty="0">
                <a:solidFill>
                  <a:srgbClr val="272777"/>
                </a:solidFill>
                <a:latin typeface="Cinzel" pitchFamily="2" charset="0"/>
                <a:ea typeface="Cormorant Unicase Medium" pitchFamily="2" charset="0"/>
                <a:cs typeface="Poppins" panose="00000500000000000000" pitchFamily="2" charset="0"/>
              </a:rPr>
              <a:t>Are Here</a:t>
            </a:r>
          </a:p>
        </p:txBody>
      </p:sp>
    </p:spTree>
    <p:extLst>
      <p:ext uri="{BB962C8B-B14F-4D97-AF65-F5344CB8AC3E}">
        <p14:creationId xmlns:p14="http://schemas.microsoft.com/office/powerpoint/2010/main" val="758308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0" presetClass="exit" presetSubtype="0" ac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3" presetClass="exit" presetSubtype="27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7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 1">
            <a:extLst>
              <a:ext uri="{FF2B5EF4-FFF2-40B4-BE49-F238E27FC236}">
                <a16:creationId xmlns:a16="http://schemas.microsoft.com/office/drawing/2014/main" id="{4E38AC84-0DE2-5A7F-9958-5F77772B196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59236" y="2160043"/>
            <a:ext cx="4680092" cy="4680092"/>
          </a:xfrm>
          <a:prstGeom prst="rect">
            <a:avLst/>
          </a:prstGeom>
        </p:spPr>
      </p:pic>
      <p:pic>
        <p:nvPicPr>
          <p:cNvPr id="12" name="PIC 5">
            <a:extLst>
              <a:ext uri="{FF2B5EF4-FFF2-40B4-BE49-F238E27FC236}">
                <a16:creationId xmlns:a16="http://schemas.microsoft.com/office/drawing/2014/main" id="{F79C3BF2-7532-F2AA-B248-A7AD1AFE66D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58192" y="2158305"/>
            <a:ext cx="4680092" cy="4680092"/>
          </a:xfrm>
          <a:prstGeom prst="rect">
            <a:avLst/>
          </a:prstGeom>
        </p:spPr>
      </p:pic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3A4473B-E6B0-2350-FA4A-AB47D11D2416}"/>
              </a:ext>
            </a:extLst>
          </p:cNvPr>
          <p:cNvSpPr/>
          <p:nvPr/>
        </p:nvSpPr>
        <p:spPr>
          <a:xfrm>
            <a:off x="0" y="0"/>
            <a:ext cx="7199313" cy="8999539"/>
          </a:xfrm>
          <a:custGeom>
            <a:avLst/>
            <a:gdLst>
              <a:gd name="connsiteX0" fmla="*/ 3599658 w 7199313"/>
              <a:gd name="connsiteY0" fmla="*/ 2160044 h 8999539"/>
              <a:gd name="connsiteX1" fmla="*/ 1259618 w 7199313"/>
              <a:gd name="connsiteY1" fmla="*/ 4500560 h 8999539"/>
              <a:gd name="connsiteX2" fmla="*/ 3599658 w 7199313"/>
              <a:gd name="connsiteY2" fmla="*/ 6841019 h 8999539"/>
              <a:gd name="connsiteX3" fmla="*/ 5939696 w 7199313"/>
              <a:gd name="connsiteY3" fmla="*/ 4500560 h 8999539"/>
              <a:gd name="connsiteX4" fmla="*/ 3599658 w 7199313"/>
              <a:gd name="connsiteY4" fmla="*/ 2160044 h 8999539"/>
              <a:gd name="connsiteX5" fmla="*/ 6342856 w 7199313"/>
              <a:gd name="connsiteY5" fmla="*/ 0 h 8999539"/>
              <a:gd name="connsiteX6" fmla="*/ 7199313 w 7199313"/>
              <a:gd name="connsiteY6" fmla="*/ 0 h 8999539"/>
              <a:gd name="connsiteX7" fmla="*/ 7199313 w 7199313"/>
              <a:gd name="connsiteY7" fmla="*/ 8999539 h 8999539"/>
              <a:gd name="connsiteX8" fmla="*/ 6599503 w 7199313"/>
              <a:gd name="connsiteY8" fmla="*/ 8999539 h 8999539"/>
              <a:gd name="connsiteX9" fmla="*/ 6342856 w 7199313"/>
              <a:gd name="connsiteY9" fmla="*/ 8999539 h 8999539"/>
              <a:gd name="connsiteX10" fmla="*/ 856457 w 7199313"/>
              <a:gd name="connsiteY10" fmla="*/ 8999539 h 8999539"/>
              <a:gd name="connsiteX11" fmla="*/ 599811 w 7199313"/>
              <a:gd name="connsiteY11" fmla="*/ 8999539 h 8999539"/>
              <a:gd name="connsiteX12" fmla="*/ 0 w 7199313"/>
              <a:gd name="connsiteY12" fmla="*/ 8999539 h 8999539"/>
              <a:gd name="connsiteX13" fmla="*/ 0 w 7199313"/>
              <a:gd name="connsiteY13" fmla="*/ 0 h 8999539"/>
              <a:gd name="connsiteX14" fmla="*/ 856457 w 7199313"/>
              <a:gd name="connsiteY14" fmla="*/ 0 h 8999539"/>
              <a:gd name="connsiteX15" fmla="*/ 856457 w 7199313"/>
              <a:gd name="connsiteY15" fmla="*/ 1 h 8999539"/>
              <a:gd name="connsiteX16" fmla="*/ 6342856 w 7199313"/>
              <a:gd name="connsiteY16" fmla="*/ 1 h 8999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199313" h="8999539">
                <a:moveTo>
                  <a:pt x="3599658" y="2160044"/>
                </a:moveTo>
                <a:cubicBezTo>
                  <a:pt x="2307291" y="2160044"/>
                  <a:pt x="1259618" y="3207931"/>
                  <a:pt x="1259618" y="4500560"/>
                </a:cubicBezTo>
                <a:cubicBezTo>
                  <a:pt x="1259618" y="5793123"/>
                  <a:pt x="2307291" y="6841019"/>
                  <a:pt x="3599658" y="6841019"/>
                </a:cubicBezTo>
                <a:cubicBezTo>
                  <a:pt x="4892004" y="6841019"/>
                  <a:pt x="5939696" y="5793123"/>
                  <a:pt x="5939696" y="4500560"/>
                </a:cubicBezTo>
                <a:cubicBezTo>
                  <a:pt x="5939696" y="3207931"/>
                  <a:pt x="4892023" y="2160044"/>
                  <a:pt x="3599658" y="2160044"/>
                </a:cubicBezTo>
                <a:close/>
                <a:moveTo>
                  <a:pt x="6342856" y="0"/>
                </a:moveTo>
                <a:lnTo>
                  <a:pt x="7199313" y="0"/>
                </a:lnTo>
                <a:lnTo>
                  <a:pt x="7199313" y="8999539"/>
                </a:lnTo>
                <a:lnTo>
                  <a:pt x="6599503" y="8999539"/>
                </a:lnTo>
                <a:lnTo>
                  <a:pt x="6342856" y="8999539"/>
                </a:lnTo>
                <a:lnTo>
                  <a:pt x="856457" y="8999539"/>
                </a:lnTo>
                <a:lnTo>
                  <a:pt x="599811" y="8999539"/>
                </a:lnTo>
                <a:lnTo>
                  <a:pt x="0" y="8999539"/>
                </a:lnTo>
                <a:lnTo>
                  <a:pt x="0" y="0"/>
                </a:lnTo>
                <a:lnTo>
                  <a:pt x="856457" y="0"/>
                </a:lnTo>
                <a:lnTo>
                  <a:pt x="856457" y="1"/>
                </a:lnTo>
                <a:lnTo>
                  <a:pt x="6342856" y="1"/>
                </a:lnTo>
                <a:close/>
              </a:path>
            </a:pathLst>
          </a:custGeom>
          <a:solidFill>
            <a:srgbClr val="F2EFF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642" dirty="0"/>
          </a:p>
        </p:txBody>
      </p:sp>
      <p:sp>
        <p:nvSpPr>
          <p:cNvPr id="10" name="SHAPE: Elliptical Circle Lines">
            <a:extLst>
              <a:ext uri="{FF2B5EF4-FFF2-40B4-BE49-F238E27FC236}">
                <a16:creationId xmlns:a16="http://schemas.microsoft.com/office/drawing/2014/main" id="{C527E156-7761-EB43-595E-AC497AF629E1}"/>
              </a:ext>
            </a:extLst>
          </p:cNvPr>
          <p:cNvSpPr/>
          <p:nvPr/>
        </p:nvSpPr>
        <p:spPr>
          <a:xfrm rot="16200000">
            <a:off x="285095" y="1968650"/>
            <a:ext cx="6629123" cy="5062240"/>
          </a:xfrm>
          <a:custGeom>
            <a:avLst/>
            <a:gdLst>
              <a:gd name="connsiteX0" fmla="*/ 5089444 w 5966094"/>
              <a:gd name="connsiteY0" fmla="*/ 2276839 h 4555927"/>
              <a:gd name="connsiteX1" fmla="*/ 2983022 w 5966094"/>
              <a:gd name="connsiteY1" fmla="*/ 170433 h 4555927"/>
              <a:gd name="connsiteX2" fmla="*/ 876650 w 5966094"/>
              <a:gd name="connsiteY2" fmla="*/ 2276839 h 4555927"/>
              <a:gd name="connsiteX3" fmla="*/ 2983022 w 5966094"/>
              <a:gd name="connsiteY3" fmla="*/ 4383246 h 4555927"/>
              <a:gd name="connsiteX4" fmla="*/ 5089444 w 5966094"/>
              <a:gd name="connsiteY4" fmla="*/ 2276839 h 4555927"/>
              <a:gd name="connsiteX5" fmla="*/ 5966094 w 5966094"/>
              <a:gd name="connsiteY5" fmla="*/ 0 h 4555927"/>
              <a:gd name="connsiteX6" fmla="*/ 5966094 w 5966094"/>
              <a:gd name="connsiteY6" fmla="*/ 4555927 h 4555927"/>
              <a:gd name="connsiteX7" fmla="*/ 0 w 5966094"/>
              <a:gd name="connsiteY7" fmla="*/ 4555927 h 4555927"/>
              <a:gd name="connsiteX8" fmla="*/ 0 w 5966094"/>
              <a:gd name="connsiteY8" fmla="*/ 0 h 4555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66094" h="4555927">
                <a:moveTo>
                  <a:pt x="5089444" y="2276839"/>
                </a:moveTo>
                <a:cubicBezTo>
                  <a:pt x="5089444" y="1113504"/>
                  <a:pt x="4146365" y="170433"/>
                  <a:pt x="2983022" y="170433"/>
                </a:cubicBezTo>
                <a:cubicBezTo>
                  <a:pt x="1819738" y="170433"/>
                  <a:pt x="876650" y="1113504"/>
                  <a:pt x="876650" y="2276839"/>
                </a:cubicBezTo>
                <a:cubicBezTo>
                  <a:pt x="876650" y="3440157"/>
                  <a:pt x="1819738" y="4383246"/>
                  <a:pt x="2983022" y="4383246"/>
                </a:cubicBezTo>
                <a:cubicBezTo>
                  <a:pt x="4146365" y="4383246"/>
                  <a:pt x="5089444" y="3440173"/>
                  <a:pt x="5089444" y="2276839"/>
                </a:cubicBezTo>
                <a:close/>
                <a:moveTo>
                  <a:pt x="5966094" y="0"/>
                </a:moveTo>
                <a:lnTo>
                  <a:pt x="5966094" y="4555927"/>
                </a:lnTo>
                <a:lnTo>
                  <a:pt x="0" y="455592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en-IN" sz="268"/>
          </a:p>
        </p:txBody>
      </p:sp>
      <p:sp>
        <p:nvSpPr>
          <p:cNvPr id="11" name="BTN: Buy Now">
            <a:extLst>
              <a:ext uri="{FF2B5EF4-FFF2-40B4-BE49-F238E27FC236}">
                <a16:creationId xmlns:a16="http://schemas.microsoft.com/office/drawing/2014/main" id="{8693A834-FB1E-D470-0A9C-D2CDFCB0B154}"/>
              </a:ext>
            </a:extLst>
          </p:cNvPr>
          <p:cNvSpPr/>
          <p:nvPr/>
        </p:nvSpPr>
        <p:spPr>
          <a:xfrm>
            <a:off x="2699639" y="8083838"/>
            <a:ext cx="1800035" cy="540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5400">
            <a:solidFill>
              <a:srgbClr val="8D8DB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000" spc="-70" dirty="0">
                <a:solidFill>
                  <a:srgbClr val="333399"/>
                </a:solidFill>
                <a:latin typeface="Allerta Stencil" pitchFamily="2" charset="0"/>
              </a:rPr>
              <a:t>BUY NOW</a:t>
            </a:r>
          </a:p>
        </p:txBody>
      </p:sp>
      <p:sp>
        <p:nvSpPr>
          <p:cNvPr id="15" name="TXT: Designer Men's Watches">
            <a:extLst>
              <a:ext uri="{FF2B5EF4-FFF2-40B4-BE49-F238E27FC236}">
                <a16:creationId xmlns:a16="http://schemas.microsoft.com/office/drawing/2014/main" id="{F93BE3A3-7CA2-ED82-1023-8629AD660A6F}"/>
              </a:ext>
            </a:extLst>
          </p:cNvPr>
          <p:cNvSpPr txBox="1"/>
          <p:nvPr/>
        </p:nvSpPr>
        <p:spPr>
          <a:xfrm rot="20109181">
            <a:off x="4865471" y="6778249"/>
            <a:ext cx="1008000" cy="1008000"/>
          </a:xfrm>
          <a:prstGeom prst="rect">
            <a:avLst/>
          </a:prstGeom>
        </p:spPr>
        <p:txBody>
          <a:bodyPr spcFirstLastPara="1" lIns="0" tIns="0" rIns="0" bIns="0" numCol="1" rtlCol="0" anchor="t">
            <a:prstTxWarp prst="textCircle">
              <a:avLst/>
            </a:prstTxWarp>
            <a:spAutoFit/>
          </a:bodyPr>
          <a:lstStyle/>
          <a:p>
            <a:pPr algn="ctr">
              <a:lnSpc>
                <a:spcPts val="2117"/>
              </a:lnSpc>
              <a:spcBef>
                <a:spcPct val="0"/>
              </a:spcBef>
            </a:pPr>
            <a:r>
              <a:rPr lang="en-US" sz="1600" spc="70" dirty="0">
                <a:solidFill>
                  <a:srgbClr val="333399"/>
                </a:solidFill>
                <a:latin typeface="Allerta Stencil" pitchFamily="2" charset="0"/>
              </a:rPr>
              <a:t>DESIGNER  MEN’S  WATCHES</a:t>
            </a:r>
          </a:p>
        </p:txBody>
      </p:sp>
      <p:sp>
        <p:nvSpPr>
          <p:cNvPr id="16" name="TXT: Web Address">
            <a:extLst>
              <a:ext uri="{FF2B5EF4-FFF2-40B4-BE49-F238E27FC236}">
                <a16:creationId xmlns:a16="http://schemas.microsoft.com/office/drawing/2014/main" id="{36A109B5-D1B0-C042-42B3-1F39048FB14F}"/>
              </a:ext>
            </a:extLst>
          </p:cNvPr>
          <p:cNvSpPr txBox="1"/>
          <p:nvPr/>
        </p:nvSpPr>
        <p:spPr>
          <a:xfrm rot="16200000">
            <a:off x="-1710731" y="4384353"/>
            <a:ext cx="4767148" cy="2308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763"/>
              </a:lnSpc>
              <a:spcBef>
                <a:spcPct val="0"/>
              </a:spcBef>
            </a:pPr>
            <a:r>
              <a:rPr lang="en-US" sz="1600" spc="1050" dirty="0">
                <a:solidFill>
                  <a:srgbClr val="333399"/>
                </a:solidFill>
                <a:latin typeface="Allerta Stencil" pitchFamily="2" charset="0"/>
              </a:rPr>
              <a:t>WWW.MYDESIGNS.ME</a:t>
            </a:r>
          </a:p>
        </p:txBody>
      </p:sp>
      <p:sp>
        <p:nvSpPr>
          <p:cNvPr id="17" name="TXT: The Best Designs Are...">
            <a:extLst>
              <a:ext uri="{FF2B5EF4-FFF2-40B4-BE49-F238E27FC236}">
                <a16:creationId xmlns:a16="http://schemas.microsoft.com/office/drawing/2014/main" id="{471CCCD3-B8FE-DF83-6BCA-5B549E3D93BA}"/>
              </a:ext>
            </a:extLst>
          </p:cNvPr>
          <p:cNvSpPr txBox="1"/>
          <p:nvPr/>
        </p:nvSpPr>
        <p:spPr>
          <a:xfrm>
            <a:off x="704056" y="506765"/>
            <a:ext cx="5791200" cy="95154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600"/>
              </a:lnSpc>
            </a:pPr>
            <a:r>
              <a:rPr lang="en-US" sz="3600" dirty="0">
                <a:solidFill>
                  <a:srgbClr val="272777"/>
                </a:solidFill>
                <a:latin typeface="Cinzel" pitchFamily="2" charset="0"/>
                <a:ea typeface="Cormorant Unicase Medium" pitchFamily="2" charset="0"/>
                <a:cs typeface="Poppins" panose="00000500000000000000" pitchFamily="2" charset="0"/>
              </a:rPr>
              <a:t>The Best Designs</a:t>
            </a:r>
          </a:p>
          <a:p>
            <a:pPr algn="ctr">
              <a:lnSpc>
                <a:spcPts val="3600"/>
              </a:lnSpc>
            </a:pPr>
            <a:r>
              <a:rPr lang="en-US" sz="3600" dirty="0">
                <a:solidFill>
                  <a:srgbClr val="272777"/>
                </a:solidFill>
                <a:latin typeface="Cinzel" pitchFamily="2" charset="0"/>
                <a:ea typeface="Cormorant Unicase Medium" pitchFamily="2" charset="0"/>
                <a:cs typeface="Poppins" panose="00000500000000000000" pitchFamily="2" charset="0"/>
              </a:rPr>
              <a:t>Are Here</a:t>
            </a:r>
          </a:p>
        </p:txBody>
      </p:sp>
    </p:spTree>
    <p:extLst>
      <p:ext uri="{BB962C8B-B14F-4D97-AF65-F5344CB8AC3E}">
        <p14:creationId xmlns:p14="http://schemas.microsoft.com/office/powerpoint/2010/main" val="3707436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0" presetClass="exit" presetSubtype="0" ac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3" presetClass="exit" presetSubtype="27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7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83</Words>
  <Application>Microsoft Office PowerPoint</Application>
  <PresentationFormat>Custom</PresentationFormat>
  <Paragraphs>28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Allerta Stencil</vt:lpstr>
      <vt:lpstr>Cinzel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unique event, A unique celebration.</dc:title>
  <dc:creator>Partha Bhattacharya</dc:creator>
  <cp:lastModifiedBy>Partha Bhattacharya</cp:lastModifiedBy>
  <cp:revision>20</cp:revision>
  <dcterms:created xsi:type="dcterms:W3CDTF">2006-08-16T00:00:00Z</dcterms:created>
  <dcterms:modified xsi:type="dcterms:W3CDTF">2024-01-30T07:49:12Z</dcterms:modified>
  <dc:identifier>DAFvR_sK3J8</dc:identifier>
</cp:coreProperties>
</file>